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127" r:id="rId1"/>
  </p:sldMasterIdLst>
  <p:notesMasterIdLst>
    <p:notesMasterId r:id="rId27"/>
  </p:notesMasterIdLst>
  <p:handoutMasterIdLst>
    <p:handoutMasterId r:id="rId28"/>
  </p:handoutMasterIdLst>
  <p:sldIdLst>
    <p:sldId id="256" r:id="rId2"/>
    <p:sldId id="325" r:id="rId3"/>
    <p:sldId id="322" r:id="rId4"/>
    <p:sldId id="261" r:id="rId5"/>
    <p:sldId id="353" r:id="rId6"/>
    <p:sldId id="354" r:id="rId7"/>
    <p:sldId id="343" r:id="rId8"/>
    <p:sldId id="291" r:id="rId9"/>
    <p:sldId id="350" r:id="rId10"/>
    <p:sldId id="344" r:id="rId11"/>
    <p:sldId id="360" r:id="rId12"/>
    <p:sldId id="367" r:id="rId13"/>
    <p:sldId id="369" r:id="rId14"/>
    <p:sldId id="370" r:id="rId15"/>
    <p:sldId id="314" r:id="rId16"/>
    <p:sldId id="300" r:id="rId17"/>
    <p:sldId id="295" r:id="rId18"/>
    <p:sldId id="352" r:id="rId19"/>
    <p:sldId id="301" r:id="rId20"/>
    <p:sldId id="321" r:id="rId21"/>
    <p:sldId id="351" r:id="rId22"/>
    <p:sldId id="327" r:id="rId23"/>
    <p:sldId id="328" r:id="rId24"/>
    <p:sldId id="278" r:id="rId25"/>
    <p:sldId id="315" r:id="rId26"/>
  </p:sldIdLst>
  <p:sldSz cx="12192000" cy="6858000"/>
  <p:notesSz cx="6934200" cy="9232900"/>
  <p:defaultTex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1"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AA3"/>
    <a:srgbClr val="CC3300"/>
    <a:srgbClr val="000099"/>
    <a:srgbClr val="0033CC"/>
    <a:srgbClr val="E62C00"/>
    <a:srgbClr val="FF0000"/>
    <a:srgbClr val="FFFFFF"/>
    <a:srgbClr val="DA2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02" autoAdjust="0"/>
    <p:restoredTop sz="90180" autoAdjust="0"/>
  </p:normalViewPr>
  <p:slideViewPr>
    <p:cSldViewPr snapToGrid="0">
      <p:cViewPr varScale="1">
        <p:scale>
          <a:sx n="108" d="100"/>
          <a:sy n="108" d="100"/>
        </p:scale>
        <p:origin x="992" y="200"/>
      </p:cViewPr>
      <p:guideLst>
        <p:guide orient="horz" pos="2161"/>
        <p:guide pos="3840"/>
      </p:guideLst>
    </p:cSldViewPr>
  </p:slideViewPr>
  <p:outlineViewPr>
    <p:cViewPr>
      <p:scale>
        <a:sx n="33" d="100"/>
        <a:sy n="33" d="100"/>
      </p:scale>
      <p:origin x="0" y="954"/>
    </p:cViewPr>
    <p:sldLst>
      <p:sld r:id="rId1" collapse="1"/>
      <p:sld r:id="rId2" collapse="1"/>
    </p:sldLst>
  </p:outlineViewPr>
  <p:notesTextViewPr>
    <p:cViewPr>
      <p:scale>
        <a:sx n="100" d="100"/>
        <a:sy n="100" d="100"/>
      </p:scale>
      <p:origin x="0" y="0"/>
    </p:cViewPr>
  </p:notesTextViewPr>
  <p:sorterViewPr>
    <p:cViewPr>
      <p:scale>
        <a:sx n="66" d="100"/>
        <a:sy n="66" d="100"/>
      </p:scale>
      <p:origin x="0" y="86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_rels/viewProps.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slide" Target="slides/slide1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hdr" sz="quarter"/>
          </p:nvPr>
        </p:nvSpPr>
        <p:spPr bwMode="auto">
          <a:xfrm>
            <a:off x="0" y="0"/>
            <a:ext cx="3005138"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80899" name="Rectangle 3"/>
          <p:cNvSpPr>
            <a:spLocks noGrp="1" noChangeArrowheads="1"/>
          </p:cNvSpPr>
          <p:nvPr>
            <p:ph type="dt" sz="quarter" idx="1"/>
          </p:nvPr>
        </p:nvSpPr>
        <p:spPr bwMode="auto">
          <a:xfrm>
            <a:off x="3929063" y="0"/>
            <a:ext cx="3005137"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n-US"/>
          </a:p>
        </p:txBody>
      </p:sp>
      <p:sp>
        <p:nvSpPr>
          <p:cNvPr id="80900" name="Rectangle 4"/>
          <p:cNvSpPr>
            <a:spLocks noGrp="1" noChangeArrowheads="1"/>
          </p:cNvSpPr>
          <p:nvPr>
            <p:ph type="ftr" sz="quarter" idx="2"/>
          </p:nvPr>
        </p:nvSpPr>
        <p:spPr bwMode="auto">
          <a:xfrm>
            <a:off x="0" y="8770938"/>
            <a:ext cx="3005138" cy="4619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80901" name="Rectangle 5"/>
          <p:cNvSpPr>
            <a:spLocks noGrp="1" noChangeArrowheads="1"/>
          </p:cNvSpPr>
          <p:nvPr>
            <p:ph type="sldNum" sz="quarter" idx="3"/>
          </p:nvPr>
        </p:nvSpPr>
        <p:spPr bwMode="auto">
          <a:xfrm>
            <a:off x="3929063" y="8770938"/>
            <a:ext cx="3005137" cy="4619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pPr>
              <a:defRPr/>
            </a:pPr>
            <a:fld id="{20F345D9-33AE-4B19-BA4D-F2B34B4CD47E}" type="slidenum">
              <a:rPr lang="en-US"/>
              <a:pPr>
                <a:defRPr/>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1122" name="Rectangle 2"/>
          <p:cNvSpPr>
            <a:spLocks noGrp="1" noChangeArrowheads="1"/>
          </p:cNvSpPr>
          <p:nvPr>
            <p:ph type="hdr" sz="quarter"/>
          </p:nvPr>
        </p:nvSpPr>
        <p:spPr bwMode="auto">
          <a:xfrm>
            <a:off x="0" y="0"/>
            <a:ext cx="3005138"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261123" name="Rectangle 3"/>
          <p:cNvSpPr>
            <a:spLocks noGrp="1" noChangeArrowheads="1"/>
          </p:cNvSpPr>
          <p:nvPr>
            <p:ph type="dt" idx="1"/>
          </p:nvPr>
        </p:nvSpPr>
        <p:spPr bwMode="auto">
          <a:xfrm>
            <a:off x="3927475" y="0"/>
            <a:ext cx="3005138"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n-US"/>
          </a:p>
        </p:txBody>
      </p:sp>
      <p:sp>
        <p:nvSpPr>
          <p:cNvPr id="44036" name="Rectangle 4"/>
          <p:cNvSpPr>
            <a:spLocks noGrp="1" noRot="1" noChangeAspect="1" noChangeArrowheads="1" noTextEdit="1"/>
          </p:cNvSpPr>
          <p:nvPr>
            <p:ph type="sldImg" idx="2"/>
          </p:nvPr>
        </p:nvSpPr>
        <p:spPr bwMode="auto">
          <a:xfrm>
            <a:off x="390525" y="692150"/>
            <a:ext cx="6153150" cy="3462338"/>
          </a:xfrm>
          <a:prstGeom prst="rect">
            <a:avLst/>
          </a:prstGeom>
          <a:noFill/>
          <a:ln w="9525">
            <a:solidFill>
              <a:srgbClr val="000000"/>
            </a:solidFill>
            <a:miter lim="800000"/>
            <a:headEnd/>
            <a:tailEnd/>
          </a:ln>
        </p:spPr>
      </p:sp>
      <p:sp>
        <p:nvSpPr>
          <p:cNvPr id="261125" name="Rectangle 5"/>
          <p:cNvSpPr>
            <a:spLocks noGrp="1" noChangeArrowheads="1"/>
          </p:cNvSpPr>
          <p:nvPr>
            <p:ph type="body" sz="quarter" idx="3"/>
          </p:nvPr>
        </p:nvSpPr>
        <p:spPr bwMode="auto">
          <a:xfrm>
            <a:off x="693738" y="4386263"/>
            <a:ext cx="5546725" cy="41544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61126" name="Rectangle 6"/>
          <p:cNvSpPr>
            <a:spLocks noGrp="1" noChangeArrowheads="1"/>
          </p:cNvSpPr>
          <p:nvPr>
            <p:ph type="ftr" sz="quarter" idx="4"/>
          </p:nvPr>
        </p:nvSpPr>
        <p:spPr bwMode="auto">
          <a:xfrm>
            <a:off x="0" y="8769350"/>
            <a:ext cx="3005138"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261127" name="Rectangle 7"/>
          <p:cNvSpPr>
            <a:spLocks noGrp="1" noChangeArrowheads="1"/>
          </p:cNvSpPr>
          <p:nvPr>
            <p:ph type="sldNum" sz="quarter" idx="5"/>
          </p:nvPr>
        </p:nvSpPr>
        <p:spPr bwMode="auto">
          <a:xfrm>
            <a:off x="3927475" y="8769350"/>
            <a:ext cx="3005138"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pPr>
              <a:defRPr/>
            </a:pPr>
            <a:fld id="{26237CA2-D7E0-47DE-B290-31FACD90C6B9}"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390525" y="692150"/>
            <a:ext cx="6153150" cy="3462338"/>
          </a:xfrm>
          <a:ln/>
        </p:spPr>
      </p:sp>
      <p:sp>
        <p:nvSpPr>
          <p:cNvPr id="45059" name="Notes Placeholder 2"/>
          <p:cNvSpPr>
            <a:spLocks noGrp="1"/>
          </p:cNvSpPr>
          <p:nvPr>
            <p:ph type="body" idx="1"/>
          </p:nvPr>
        </p:nvSpPr>
        <p:spPr>
          <a:noFill/>
          <a:ln/>
        </p:spPr>
        <p:txBody>
          <a:bodyPr/>
          <a:lstStyle/>
          <a:p>
            <a:endParaRPr lang="en-US"/>
          </a:p>
        </p:txBody>
      </p:sp>
      <p:sp>
        <p:nvSpPr>
          <p:cNvPr id="45060" name="Slide Number Placeholder 3"/>
          <p:cNvSpPr>
            <a:spLocks noGrp="1"/>
          </p:cNvSpPr>
          <p:nvPr>
            <p:ph type="sldNum" sz="quarter" idx="5"/>
          </p:nvPr>
        </p:nvSpPr>
        <p:spPr>
          <a:noFill/>
        </p:spPr>
        <p:txBody>
          <a:bodyPr/>
          <a:lstStyle/>
          <a:p>
            <a:fld id="{EF4EE0AB-1CD4-4941-979F-28C1C4AAD983}"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A94F44E7-4A7F-4C1E-A052-DFAE95DC2F9E}" type="slidenum">
              <a:rPr lang="en-US" smtClean="0"/>
              <a:pPr/>
              <a:t>10</a:t>
            </a:fld>
            <a:endParaRPr lang="en-US"/>
          </a:p>
        </p:txBody>
      </p:sp>
      <p:sp>
        <p:nvSpPr>
          <p:cNvPr id="53251" name="Slide Image Placeholder 1"/>
          <p:cNvSpPr>
            <a:spLocks noGrp="1" noRot="1" noChangeAspect="1" noTextEdit="1"/>
          </p:cNvSpPr>
          <p:nvPr>
            <p:ph type="sldImg"/>
          </p:nvPr>
        </p:nvSpPr>
        <p:spPr>
          <a:xfrm>
            <a:off x="390525" y="692150"/>
            <a:ext cx="6153150" cy="3462338"/>
          </a:xfrm>
          <a:ln/>
        </p:spPr>
      </p:sp>
      <p:sp>
        <p:nvSpPr>
          <p:cNvPr id="53252" name="Notes Placeholder 2"/>
          <p:cNvSpPr>
            <a:spLocks noGrp="1"/>
          </p:cNvSpPr>
          <p:nvPr>
            <p:ph type="body" idx="1"/>
          </p:nvPr>
        </p:nvSpPr>
        <p:spPr>
          <a:noFill/>
          <a:ln/>
        </p:spPr>
        <p:txBody>
          <a:bodyPr/>
          <a:lstStyle/>
          <a:p>
            <a:endParaRPr lang="en-US"/>
          </a:p>
        </p:txBody>
      </p:sp>
      <p:sp>
        <p:nvSpPr>
          <p:cNvPr id="4" name="Slide Number Placeholder 3"/>
          <p:cNvSpPr txBox="1">
            <a:spLocks noGrp="1"/>
          </p:cNvSpPr>
          <p:nvPr/>
        </p:nvSpPr>
        <p:spPr>
          <a:xfrm>
            <a:off x="3929063" y="8769350"/>
            <a:ext cx="3003550" cy="461963"/>
          </a:xfrm>
          <a:prstGeom prst="rect">
            <a:avLst/>
          </a:prstGeom>
          <a:noFill/>
        </p:spPr>
        <p:txBody>
          <a:bodyPr anchor="b"/>
          <a:lstStyle/>
          <a:p>
            <a:pPr algn="r" fontAlgn="auto">
              <a:spcBef>
                <a:spcPts val="0"/>
              </a:spcBef>
              <a:spcAft>
                <a:spcPts val="0"/>
              </a:spcAft>
              <a:defRPr/>
            </a:pPr>
            <a:fld id="{E4FA56EA-F2A7-47B8-9B3E-FC329C5F0326}" type="slidenum">
              <a:rPr lang="en-US" sz="1200">
                <a:latin typeface="+mn-lt"/>
              </a:rPr>
              <a:pPr algn="r" fontAlgn="auto">
                <a:spcBef>
                  <a:spcPts val="0"/>
                </a:spcBef>
                <a:spcAft>
                  <a:spcPts val="0"/>
                </a:spcAft>
                <a:defRPr/>
              </a:pPr>
              <a:t>10</a:t>
            </a:fld>
            <a:endParaRPr lang="en-US" sz="1200" dirty="0">
              <a:latin typeface="+mn-l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4275" name="Rectangle 3"/>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4276" name="Rectangle 4"/>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4277" name="Rectangle 5"/>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4278" name="Rectangle 6"/>
          <p:cNvSpPr>
            <a:spLocks noChangeArrowheads="1"/>
          </p:cNvSpPr>
          <p:nvPr/>
        </p:nvSpPr>
        <p:spPr bwMode="auto">
          <a:xfrm>
            <a:off x="3929063" y="8770938"/>
            <a:ext cx="3005137" cy="461962"/>
          </a:xfrm>
          <a:prstGeom prst="rect">
            <a:avLst/>
          </a:prstGeom>
          <a:noFill/>
          <a:ln w="12700">
            <a:noFill/>
            <a:miter lim="800000"/>
            <a:headEnd/>
            <a:tailEnd/>
          </a:ln>
        </p:spPr>
        <p:txBody>
          <a:bodyPr wrap="none" lIns="92172" tIns="46086" rIns="92172" bIns="46086" anchor="ctr"/>
          <a:lstStyle/>
          <a:p>
            <a:endParaRPr lang="en-US"/>
          </a:p>
        </p:txBody>
      </p:sp>
      <p:sp>
        <p:nvSpPr>
          <p:cNvPr id="54279" name="Rectangle 7"/>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4280" name="Rectangle 8"/>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4281" name="Rectangle 9"/>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4282" name="Rectangle 10"/>
          <p:cNvSpPr>
            <a:spLocks noChangeArrowheads="1"/>
          </p:cNvSpPr>
          <p:nvPr/>
        </p:nvSpPr>
        <p:spPr bwMode="auto">
          <a:xfrm>
            <a:off x="3929063" y="8770938"/>
            <a:ext cx="3005137" cy="461962"/>
          </a:xfrm>
          <a:prstGeom prst="rect">
            <a:avLst/>
          </a:prstGeom>
          <a:noFill/>
          <a:ln w="12700">
            <a:noFill/>
            <a:miter lim="800000"/>
            <a:headEnd/>
            <a:tailEnd/>
          </a:ln>
        </p:spPr>
        <p:txBody>
          <a:bodyPr wrap="none" lIns="92172" tIns="46086" rIns="92172" bIns="46086" anchor="ctr"/>
          <a:lstStyle/>
          <a:p>
            <a:endParaRPr lang="en-US"/>
          </a:p>
        </p:txBody>
      </p:sp>
      <p:sp>
        <p:nvSpPr>
          <p:cNvPr id="54283" name="Rectangle 11"/>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4284" name="Rectangle 12"/>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4285" name="Rectangle 13"/>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4286" name="Rectangle 14"/>
          <p:cNvSpPr>
            <a:spLocks noChangeArrowheads="1"/>
          </p:cNvSpPr>
          <p:nvPr/>
        </p:nvSpPr>
        <p:spPr bwMode="auto">
          <a:xfrm>
            <a:off x="3929063" y="8770938"/>
            <a:ext cx="3005137" cy="461962"/>
          </a:xfrm>
          <a:prstGeom prst="rect">
            <a:avLst/>
          </a:prstGeom>
          <a:noFill/>
          <a:ln w="12700">
            <a:noFill/>
            <a:miter lim="800000"/>
            <a:headEnd/>
            <a:tailEnd/>
          </a:ln>
        </p:spPr>
        <p:txBody>
          <a:bodyPr wrap="none" lIns="92172" tIns="46086" rIns="92172" bIns="46086" anchor="ctr"/>
          <a:lstStyle/>
          <a:p>
            <a:endParaRPr lang="en-US"/>
          </a:p>
        </p:txBody>
      </p:sp>
      <p:sp>
        <p:nvSpPr>
          <p:cNvPr id="54287" name="Rectangle 15"/>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4288" name="Rectangle 16"/>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4289" name="Rectangle 17"/>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4290" name="Rectangle 18"/>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4291" name="Rectangle 19"/>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4292" name="Rectangle 20"/>
          <p:cNvSpPr>
            <a:spLocks noChangeArrowheads="1"/>
          </p:cNvSpPr>
          <p:nvPr/>
        </p:nvSpPr>
        <p:spPr bwMode="auto">
          <a:xfrm>
            <a:off x="3929063" y="0"/>
            <a:ext cx="3005137" cy="460375"/>
          </a:xfrm>
          <a:prstGeom prst="rect">
            <a:avLst/>
          </a:prstGeom>
          <a:noFill/>
          <a:ln w="12700">
            <a:noFill/>
            <a:miter lim="800000"/>
            <a:headEnd/>
            <a:tailEnd/>
          </a:ln>
        </p:spPr>
        <p:txBody>
          <a:bodyPr wrap="none" lIns="92172" tIns="46086" rIns="92172" bIns="46086" anchor="ctr"/>
          <a:lstStyle/>
          <a:p>
            <a:endParaRPr lang="en-US"/>
          </a:p>
        </p:txBody>
      </p:sp>
      <p:sp>
        <p:nvSpPr>
          <p:cNvPr id="54293" name="Rectangle 21"/>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4294" name="Rectangle 22"/>
          <p:cNvSpPr>
            <a:spLocks noChangeArrowheads="1"/>
          </p:cNvSpPr>
          <p:nvPr/>
        </p:nvSpPr>
        <p:spPr bwMode="auto">
          <a:xfrm>
            <a:off x="0" y="0"/>
            <a:ext cx="3005138" cy="460375"/>
          </a:xfrm>
          <a:prstGeom prst="rect">
            <a:avLst/>
          </a:prstGeom>
          <a:noFill/>
          <a:ln w="12700">
            <a:noFill/>
            <a:miter lim="800000"/>
            <a:headEnd/>
            <a:tailEnd/>
          </a:ln>
        </p:spPr>
        <p:txBody>
          <a:bodyPr wrap="none" lIns="92172" tIns="46086" rIns="92172" bIns="46086" anchor="ctr"/>
          <a:lstStyle/>
          <a:p>
            <a:endParaRPr lang="en-US"/>
          </a:p>
        </p:txBody>
      </p:sp>
      <p:sp>
        <p:nvSpPr>
          <p:cNvPr id="54295" name="Rectangle 23"/>
          <p:cNvSpPr>
            <a:spLocks noGrp="1" noChangeArrowheads="1"/>
          </p:cNvSpPr>
          <p:nvPr>
            <p:ph type="body" idx="1"/>
          </p:nvPr>
        </p:nvSpPr>
        <p:spPr>
          <a:noFill/>
          <a:ln/>
        </p:spPr>
        <p:txBody>
          <a:bodyPr/>
          <a:lstStyle/>
          <a:p>
            <a:r>
              <a:rPr lang="en-US" b="1">
                <a:latin typeface="Arial" charset="0"/>
              </a:rPr>
              <a:t>3 </a:t>
            </a:r>
            <a:r>
              <a:rPr lang="en-US" sz="1000" b="1">
                <a:latin typeface="Arial" charset="0"/>
              </a:rPr>
              <a:t> </a:t>
            </a:r>
            <a:r>
              <a:rPr lang="en-US" b="1">
                <a:latin typeface="Arial" charset="0"/>
              </a:rPr>
              <a:t>Min.                                                             Cumulative Time: 8 Min.</a:t>
            </a:r>
          </a:p>
          <a:p>
            <a:r>
              <a:rPr lang="en-US" b="1">
                <a:latin typeface="Arial" charset="0"/>
              </a:rPr>
              <a:t> Instructor Notes: (Review Part I in Handbook)</a:t>
            </a:r>
          </a:p>
          <a:p>
            <a:r>
              <a:rPr lang="en-US" sz="1000" b="1">
                <a:latin typeface="Arial" charset="0"/>
              </a:rPr>
              <a:t>NEW information: The bullseye has replaced the blank target and 6 O’clock hold on bullseye.</a:t>
            </a:r>
          </a:p>
          <a:p>
            <a:r>
              <a:rPr lang="en-US" sz="1000" b="1">
                <a:latin typeface="Arial" charset="0"/>
              </a:rPr>
              <a:t>Ask</a:t>
            </a:r>
            <a:r>
              <a:rPr lang="en-US" sz="1000">
                <a:latin typeface="Arial" charset="0"/>
              </a:rPr>
              <a:t> What is a fundamental?</a:t>
            </a:r>
          </a:p>
          <a:p>
            <a:pPr lvl="1">
              <a:buFontTx/>
              <a:buChar char="•"/>
            </a:pPr>
            <a:r>
              <a:rPr lang="en-US" sz="1000">
                <a:latin typeface="Arial" charset="0"/>
              </a:rPr>
              <a:t>  Fundamentals are basic building blocks on which we can develop and expand. </a:t>
            </a:r>
            <a:endParaRPr lang="en-US" sz="1000" b="1">
              <a:latin typeface="Arial" charset="0"/>
            </a:endParaRPr>
          </a:p>
          <a:p>
            <a:r>
              <a:rPr lang="en-US" sz="1000" b="1">
                <a:latin typeface="Arial" charset="0"/>
              </a:rPr>
              <a:t>Ask</a:t>
            </a:r>
            <a:r>
              <a:rPr lang="en-US" sz="1000">
                <a:latin typeface="Arial" charset="0"/>
              </a:rPr>
              <a:t> what is  "Aiming?" </a:t>
            </a:r>
          </a:p>
          <a:p>
            <a:pPr lvl="1">
              <a:buFontTx/>
              <a:buChar char="•"/>
            </a:pPr>
            <a:r>
              <a:rPr lang="en-US" sz="1000">
                <a:latin typeface="Arial" charset="0"/>
              </a:rPr>
              <a:t>Aiming is the process of positioning the rifle so that the bullet will hit the target. </a:t>
            </a:r>
          </a:p>
          <a:p>
            <a:pPr lvl="1">
              <a:buFontTx/>
              <a:buChar char="•"/>
            </a:pPr>
            <a:r>
              <a:rPr lang="en-US" sz="1000">
                <a:latin typeface="Arial" charset="0"/>
              </a:rPr>
              <a:t>The process first involves sight alignment and then sight picture.</a:t>
            </a:r>
          </a:p>
          <a:p>
            <a:r>
              <a:rPr lang="en-US" sz="1000" b="1">
                <a:latin typeface="Arial" charset="0"/>
              </a:rPr>
              <a:t>Ask</a:t>
            </a:r>
            <a:r>
              <a:rPr lang="en-US" sz="1000">
                <a:latin typeface="Arial" charset="0"/>
              </a:rPr>
              <a:t> What makes up sight alignment?</a:t>
            </a:r>
          </a:p>
          <a:p>
            <a:pPr lvl="1">
              <a:buFontTx/>
              <a:buChar char="•"/>
            </a:pPr>
            <a:r>
              <a:rPr lang="en-US" sz="1000">
                <a:latin typeface="Arial" charset="0"/>
              </a:rPr>
              <a:t>The proper positioning of the shooting eye, rear sight and front sight.</a:t>
            </a:r>
          </a:p>
          <a:p>
            <a:r>
              <a:rPr lang="en-US" sz="1000" b="1">
                <a:latin typeface="Arial" charset="0"/>
              </a:rPr>
              <a:t>Ask</a:t>
            </a:r>
            <a:r>
              <a:rPr lang="en-US" sz="1000">
                <a:latin typeface="Arial" charset="0"/>
              </a:rPr>
              <a:t> What makes up sight picture?</a:t>
            </a:r>
          </a:p>
          <a:p>
            <a:pPr lvl="1">
              <a:buFontTx/>
              <a:buChar char="•"/>
            </a:pPr>
            <a:r>
              <a:rPr lang="en-US" sz="1000">
                <a:latin typeface="Arial" charset="0"/>
              </a:rPr>
              <a:t>The alignment of the shooting eye, rear sight, front sight and target or adding the target to aligned sights.</a:t>
            </a:r>
          </a:p>
          <a:p>
            <a:pPr lvl="1">
              <a:buFontTx/>
              <a:buChar char="•"/>
            </a:pPr>
            <a:r>
              <a:rPr lang="en-US" sz="1000">
                <a:latin typeface="Arial" charset="0"/>
              </a:rPr>
              <a:t> The sight picture varies with the type of sights you are using, but the basic rule is to focus on the front sight (the rear sight and target will be slightly out of focus).</a:t>
            </a:r>
            <a:endParaRPr lang="en-US" sz="1000" b="1">
              <a:latin typeface="Arial" charset="0"/>
            </a:endParaRPr>
          </a:p>
          <a:p>
            <a:r>
              <a:rPr lang="en-US" sz="1000" b="1">
                <a:latin typeface="Arial" charset="0"/>
              </a:rPr>
              <a:t>Explain  </a:t>
            </a:r>
            <a:r>
              <a:rPr lang="en-US" sz="1000">
                <a:latin typeface="Arial" charset="0"/>
              </a:rPr>
              <a:t>6 O’clock hold on the bullseye.</a:t>
            </a:r>
          </a:p>
          <a:p>
            <a:pPr lvl="1">
              <a:buFontTx/>
              <a:buChar char="•"/>
            </a:pPr>
            <a:r>
              <a:rPr lang="en-US" sz="1000">
                <a:latin typeface="Arial" charset="0"/>
              </a:rPr>
              <a:t>Ball on a fence post. The ball is the bullseye and the post is the front sight.</a:t>
            </a:r>
          </a:p>
          <a:p>
            <a:endParaRPr lang="en-US" sz="1000">
              <a:latin typeface="Arial" charset="0"/>
            </a:endParaRPr>
          </a:p>
        </p:txBody>
      </p:sp>
      <p:sp>
        <p:nvSpPr>
          <p:cNvPr id="54296" name="Rectangle 24"/>
          <p:cNvSpPr>
            <a:spLocks noGrp="1" noRot="1" noChangeAspect="1" noChangeArrowheads="1" noTextEdit="1"/>
          </p:cNvSpPr>
          <p:nvPr>
            <p:ph type="sldImg"/>
          </p:nvPr>
        </p:nvSpPr>
        <p:spPr>
          <a:xfrm>
            <a:off x="390525" y="692150"/>
            <a:ext cx="6153150" cy="3462338"/>
          </a:xfrm>
          <a:ln cap="flat"/>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5299" name="Rectangle 3"/>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5300" name="Rectangle 4"/>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5301" name="Rectangle 5"/>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5302" name="Rectangle 6"/>
          <p:cNvSpPr>
            <a:spLocks noChangeArrowheads="1"/>
          </p:cNvSpPr>
          <p:nvPr/>
        </p:nvSpPr>
        <p:spPr bwMode="auto">
          <a:xfrm>
            <a:off x="3929063" y="8770938"/>
            <a:ext cx="3005137" cy="461962"/>
          </a:xfrm>
          <a:prstGeom prst="rect">
            <a:avLst/>
          </a:prstGeom>
          <a:noFill/>
          <a:ln w="12700">
            <a:noFill/>
            <a:miter lim="800000"/>
            <a:headEnd/>
            <a:tailEnd/>
          </a:ln>
        </p:spPr>
        <p:txBody>
          <a:bodyPr wrap="none" lIns="92172" tIns="46086" rIns="92172" bIns="46086" anchor="ctr"/>
          <a:lstStyle/>
          <a:p>
            <a:endParaRPr lang="en-US"/>
          </a:p>
        </p:txBody>
      </p:sp>
      <p:sp>
        <p:nvSpPr>
          <p:cNvPr id="55303" name="Rectangle 7"/>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5304" name="Rectangle 8"/>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5305" name="Rectangle 9"/>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5306" name="Rectangle 10"/>
          <p:cNvSpPr>
            <a:spLocks noChangeArrowheads="1"/>
          </p:cNvSpPr>
          <p:nvPr/>
        </p:nvSpPr>
        <p:spPr bwMode="auto">
          <a:xfrm>
            <a:off x="3929063" y="8770938"/>
            <a:ext cx="3005137" cy="461962"/>
          </a:xfrm>
          <a:prstGeom prst="rect">
            <a:avLst/>
          </a:prstGeom>
          <a:noFill/>
          <a:ln w="12700">
            <a:noFill/>
            <a:miter lim="800000"/>
            <a:headEnd/>
            <a:tailEnd/>
          </a:ln>
        </p:spPr>
        <p:txBody>
          <a:bodyPr wrap="none" lIns="92172" tIns="46086" rIns="92172" bIns="46086" anchor="ctr"/>
          <a:lstStyle/>
          <a:p>
            <a:endParaRPr lang="en-US"/>
          </a:p>
        </p:txBody>
      </p:sp>
      <p:sp>
        <p:nvSpPr>
          <p:cNvPr id="55307" name="Rectangle 11"/>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5308" name="Rectangle 12"/>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5309" name="Rectangle 13"/>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5310" name="Rectangle 14"/>
          <p:cNvSpPr>
            <a:spLocks noChangeArrowheads="1"/>
          </p:cNvSpPr>
          <p:nvPr/>
        </p:nvSpPr>
        <p:spPr bwMode="auto">
          <a:xfrm>
            <a:off x="3929063" y="8770938"/>
            <a:ext cx="3005137" cy="461962"/>
          </a:xfrm>
          <a:prstGeom prst="rect">
            <a:avLst/>
          </a:prstGeom>
          <a:noFill/>
          <a:ln w="12700">
            <a:noFill/>
            <a:miter lim="800000"/>
            <a:headEnd/>
            <a:tailEnd/>
          </a:ln>
        </p:spPr>
        <p:txBody>
          <a:bodyPr wrap="none" lIns="92172" tIns="46086" rIns="92172" bIns="46086" anchor="ctr"/>
          <a:lstStyle/>
          <a:p>
            <a:endParaRPr lang="en-US"/>
          </a:p>
        </p:txBody>
      </p:sp>
      <p:sp>
        <p:nvSpPr>
          <p:cNvPr id="55311" name="Rectangle 15"/>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5312" name="Rectangle 16"/>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5313" name="Rectangle 17"/>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5314" name="Rectangle 18"/>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5315" name="Rectangle 19"/>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5316" name="Rectangle 20"/>
          <p:cNvSpPr>
            <a:spLocks noChangeArrowheads="1"/>
          </p:cNvSpPr>
          <p:nvPr/>
        </p:nvSpPr>
        <p:spPr bwMode="auto">
          <a:xfrm>
            <a:off x="3929063" y="0"/>
            <a:ext cx="3005137" cy="460375"/>
          </a:xfrm>
          <a:prstGeom prst="rect">
            <a:avLst/>
          </a:prstGeom>
          <a:noFill/>
          <a:ln w="12700">
            <a:noFill/>
            <a:miter lim="800000"/>
            <a:headEnd/>
            <a:tailEnd/>
          </a:ln>
        </p:spPr>
        <p:txBody>
          <a:bodyPr wrap="none" lIns="92172" tIns="46086" rIns="92172" bIns="46086" anchor="ctr"/>
          <a:lstStyle/>
          <a:p>
            <a:endParaRPr lang="en-US"/>
          </a:p>
        </p:txBody>
      </p:sp>
      <p:sp>
        <p:nvSpPr>
          <p:cNvPr id="55317" name="Rectangle 21"/>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5318" name="Rectangle 22"/>
          <p:cNvSpPr>
            <a:spLocks noChangeArrowheads="1"/>
          </p:cNvSpPr>
          <p:nvPr/>
        </p:nvSpPr>
        <p:spPr bwMode="auto">
          <a:xfrm>
            <a:off x="0" y="0"/>
            <a:ext cx="3005138" cy="460375"/>
          </a:xfrm>
          <a:prstGeom prst="rect">
            <a:avLst/>
          </a:prstGeom>
          <a:noFill/>
          <a:ln w="12700">
            <a:noFill/>
            <a:miter lim="800000"/>
            <a:headEnd/>
            <a:tailEnd/>
          </a:ln>
        </p:spPr>
        <p:txBody>
          <a:bodyPr wrap="none" lIns="92172" tIns="46086" rIns="92172" bIns="46086" anchor="ctr"/>
          <a:lstStyle/>
          <a:p>
            <a:endParaRPr lang="en-US"/>
          </a:p>
        </p:txBody>
      </p:sp>
      <p:sp>
        <p:nvSpPr>
          <p:cNvPr id="55319" name="Rectangle 23"/>
          <p:cNvSpPr>
            <a:spLocks noGrp="1" noChangeArrowheads="1"/>
          </p:cNvSpPr>
          <p:nvPr>
            <p:ph type="body" idx="1"/>
          </p:nvPr>
        </p:nvSpPr>
        <p:spPr>
          <a:noFill/>
          <a:ln/>
        </p:spPr>
        <p:txBody>
          <a:bodyPr/>
          <a:lstStyle/>
          <a:p>
            <a:r>
              <a:rPr lang="en-US" b="1" dirty="0">
                <a:latin typeface="Arial" charset="0"/>
              </a:rPr>
              <a:t>3 </a:t>
            </a:r>
            <a:r>
              <a:rPr lang="en-US" sz="1000" b="1" dirty="0">
                <a:latin typeface="Arial" charset="0"/>
              </a:rPr>
              <a:t> </a:t>
            </a:r>
            <a:r>
              <a:rPr lang="en-US" b="1" dirty="0">
                <a:latin typeface="Arial" charset="0"/>
              </a:rPr>
              <a:t>Min.                                                             Cumulative Time: 8 Min.</a:t>
            </a:r>
          </a:p>
          <a:p>
            <a:r>
              <a:rPr lang="en-US" b="1" dirty="0">
                <a:latin typeface="Arial" charset="0"/>
              </a:rPr>
              <a:t> Instructor Notes: (Review Part I in Handbook)</a:t>
            </a:r>
          </a:p>
          <a:p>
            <a:r>
              <a:rPr lang="en-US" sz="1000" b="1" dirty="0">
                <a:latin typeface="Arial" charset="0"/>
              </a:rPr>
              <a:t>NEW information: The bullseye has replaced the blank target and 6 O’clock hold on bullseye.</a:t>
            </a:r>
          </a:p>
          <a:p>
            <a:r>
              <a:rPr lang="en-US" sz="1000" b="1" dirty="0">
                <a:latin typeface="Arial" charset="0"/>
              </a:rPr>
              <a:t>Ask</a:t>
            </a:r>
            <a:r>
              <a:rPr lang="en-US" sz="1000" dirty="0">
                <a:latin typeface="Arial" charset="0"/>
              </a:rPr>
              <a:t> What is a fundamental?</a:t>
            </a:r>
          </a:p>
          <a:p>
            <a:pPr lvl="1">
              <a:buFontTx/>
              <a:buChar char="•"/>
            </a:pPr>
            <a:r>
              <a:rPr lang="en-US" sz="1000" dirty="0">
                <a:latin typeface="Arial" charset="0"/>
              </a:rPr>
              <a:t>  Fundamentals are basic building blocks on which we can develop and expand. </a:t>
            </a:r>
            <a:endParaRPr lang="en-US" sz="1000" b="1" dirty="0">
              <a:latin typeface="Arial" charset="0"/>
            </a:endParaRPr>
          </a:p>
          <a:p>
            <a:r>
              <a:rPr lang="en-US" sz="1000" b="1" dirty="0">
                <a:latin typeface="Arial" charset="0"/>
              </a:rPr>
              <a:t>Ask</a:t>
            </a:r>
            <a:r>
              <a:rPr lang="en-US" sz="1000" dirty="0">
                <a:latin typeface="Arial" charset="0"/>
              </a:rPr>
              <a:t> what is  "Aiming?" </a:t>
            </a:r>
          </a:p>
          <a:p>
            <a:pPr lvl="1">
              <a:buFontTx/>
              <a:buChar char="•"/>
            </a:pPr>
            <a:r>
              <a:rPr lang="en-US" sz="1000" dirty="0">
                <a:latin typeface="Arial" charset="0"/>
              </a:rPr>
              <a:t>Aiming is the process of positioning the rifle so that the bullet will hit the target. </a:t>
            </a:r>
          </a:p>
          <a:p>
            <a:pPr lvl="1">
              <a:buFontTx/>
              <a:buChar char="•"/>
            </a:pPr>
            <a:r>
              <a:rPr lang="en-US" sz="1000" dirty="0">
                <a:latin typeface="Arial" charset="0"/>
              </a:rPr>
              <a:t>The process first involves sight alignment and then sight picture.</a:t>
            </a:r>
          </a:p>
          <a:p>
            <a:r>
              <a:rPr lang="en-US" sz="1000" b="1" dirty="0">
                <a:latin typeface="Arial" charset="0"/>
              </a:rPr>
              <a:t>Ask</a:t>
            </a:r>
            <a:r>
              <a:rPr lang="en-US" sz="1000" dirty="0">
                <a:latin typeface="Arial" charset="0"/>
              </a:rPr>
              <a:t> What makes up sight alignment?</a:t>
            </a:r>
          </a:p>
          <a:p>
            <a:pPr lvl="1">
              <a:buFontTx/>
              <a:buChar char="•"/>
            </a:pPr>
            <a:r>
              <a:rPr lang="en-US" sz="1000" dirty="0">
                <a:latin typeface="Arial" charset="0"/>
              </a:rPr>
              <a:t>The proper positioning of the shooting eye, rear sight and front sight.</a:t>
            </a:r>
          </a:p>
          <a:p>
            <a:r>
              <a:rPr lang="en-US" sz="1000" b="1" dirty="0">
                <a:latin typeface="Arial" charset="0"/>
              </a:rPr>
              <a:t>Ask</a:t>
            </a:r>
            <a:r>
              <a:rPr lang="en-US" sz="1000" dirty="0">
                <a:latin typeface="Arial" charset="0"/>
              </a:rPr>
              <a:t> What makes up sight picture?</a:t>
            </a:r>
          </a:p>
          <a:p>
            <a:pPr lvl="1">
              <a:buFontTx/>
              <a:buChar char="•"/>
            </a:pPr>
            <a:r>
              <a:rPr lang="en-US" sz="1000" dirty="0">
                <a:latin typeface="Arial" charset="0"/>
              </a:rPr>
              <a:t>The alignment of the shooting eye, rear sight, front sight and target or adding the target to aligned sights.</a:t>
            </a:r>
          </a:p>
          <a:p>
            <a:pPr lvl="1">
              <a:buFontTx/>
              <a:buChar char="•"/>
            </a:pPr>
            <a:r>
              <a:rPr lang="en-US" sz="1000" dirty="0">
                <a:latin typeface="Arial" charset="0"/>
              </a:rPr>
              <a:t> The sight picture varies with the type of sights you are using, but the basic rule is to focus on the front sight (the rear sight and target will be slightly out of focus).</a:t>
            </a:r>
            <a:endParaRPr lang="en-US" sz="1000" b="1" dirty="0">
              <a:latin typeface="Arial" charset="0"/>
            </a:endParaRPr>
          </a:p>
          <a:p>
            <a:r>
              <a:rPr lang="en-US" sz="1000" b="1" dirty="0">
                <a:latin typeface="Arial" charset="0"/>
              </a:rPr>
              <a:t>Explain  </a:t>
            </a:r>
            <a:r>
              <a:rPr lang="en-US" sz="1000" dirty="0">
                <a:latin typeface="Arial" charset="0"/>
              </a:rPr>
              <a:t>6 O’clock hold on the bullseye.</a:t>
            </a:r>
          </a:p>
          <a:p>
            <a:pPr lvl="1">
              <a:buFontTx/>
              <a:buChar char="•"/>
            </a:pPr>
            <a:r>
              <a:rPr lang="en-US" sz="1000" dirty="0">
                <a:latin typeface="Arial" charset="0"/>
              </a:rPr>
              <a:t>Ball on a fence post. The ball is the bullseye and the post is the front sight.</a:t>
            </a:r>
          </a:p>
          <a:p>
            <a:endParaRPr lang="en-US" sz="1000" dirty="0">
              <a:latin typeface="Arial" charset="0"/>
            </a:endParaRPr>
          </a:p>
        </p:txBody>
      </p:sp>
      <p:sp>
        <p:nvSpPr>
          <p:cNvPr id="55320" name="Rectangle 24"/>
          <p:cNvSpPr>
            <a:spLocks noGrp="1" noRot="1" noChangeAspect="1" noChangeArrowheads="1" noTextEdit="1"/>
          </p:cNvSpPr>
          <p:nvPr>
            <p:ph type="sldImg"/>
          </p:nvPr>
        </p:nvSpPr>
        <p:spPr>
          <a:xfrm>
            <a:off x="390525" y="692150"/>
            <a:ext cx="6153150" cy="3462338"/>
          </a:xfrm>
          <a:ln cap="flat"/>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6323" name="Rectangle 3"/>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6324" name="Rectangle 4"/>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6325" name="Rectangle 5"/>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6326" name="Rectangle 6"/>
          <p:cNvSpPr>
            <a:spLocks noChangeArrowheads="1"/>
          </p:cNvSpPr>
          <p:nvPr/>
        </p:nvSpPr>
        <p:spPr bwMode="auto">
          <a:xfrm>
            <a:off x="3929063" y="8770938"/>
            <a:ext cx="3005137" cy="461962"/>
          </a:xfrm>
          <a:prstGeom prst="rect">
            <a:avLst/>
          </a:prstGeom>
          <a:noFill/>
          <a:ln w="12700">
            <a:noFill/>
            <a:miter lim="800000"/>
            <a:headEnd/>
            <a:tailEnd/>
          </a:ln>
        </p:spPr>
        <p:txBody>
          <a:bodyPr wrap="none" lIns="92172" tIns="46086" rIns="92172" bIns="46086" anchor="ctr"/>
          <a:lstStyle/>
          <a:p>
            <a:endParaRPr lang="en-US"/>
          </a:p>
        </p:txBody>
      </p:sp>
      <p:sp>
        <p:nvSpPr>
          <p:cNvPr id="56327" name="Rectangle 7"/>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6328" name="Rectangle 8"/>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6329" name="Rectangle 9"/>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6330" name="Rectangle 10"/>
          <p:cNvSpPr>
            <a:spLocks noChangeArrowheads="1"/>
          </p:cNvSpPr>
          <p:nvPr/>
        </p:nvSpPr>
        <p:spPr bwMode="auto">
          <a:xfrm>
            <a:off x="3929063" y="8770938"/>
            <a:ext cx="3005137" cy="461962"/>
          </a:xfrm>
          <a:prstGeom prst="rect">
            <a:avLst/>
          </a:prstGeom>
          <a:noFill/>
          <a:ln w="12700">
            <a:noFill/>
            <a:miter lim="800000"/>
            <a:headEnd/>
            <a:tailEnd/>
          </a:ln>
        </p:spPr>
        <p:txBody>
          <a:bodyPr wrap="none" lIns="92172" tIns="46086" rIns="92172" bIns="46086" anchor="ctr"/>
          <a:lstStyle/>
          <a:p>
            <a:endParaRPr lang="en-US"/>
          </a:p>
        </p:txBody>
      </p:sp>
      <p:sp>
        <p:nvSpPr>
          <p:cNvPr id="56331" name="Rectangle 11"/>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6332" name="Rectangle 12"/>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6333" name="Rectangle 13"/>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6334" name="Rectangle 14"/>
          <p:cNvSpPr>
            <a:spLocks noChangeArrowheads="1"/>
          </p:cNvSpPr>
          <p:nvPr/>
        </p:nvSpPr>
        <p:spPr bwMode="auto">
          <a:xfrm>
            <a:off x="3929063" y="8770938"/>
            <a:ext cx="3005137" cy="461962"/>
          </a:xfrm>
          <a:prstGeom prst="rect">
            <a:avLst/>
          </a:prstGeom>
          <a:noFill/>
          <a:ln w="12700">
            <a:noFill/>
            <a:miter lim="800000"/>
            <a:headEnd/>
            <a:tailEnd/>
          </a:ln>
        </p:spPr>
        <p:txBody>
          <a:bodyPr wrap="none" lIns="92172" tIns="46086" rIns="92172" bIns="46086" anchor="ctr"/>
          <a:lstStyle/>
          <a:p>
            <a:endParaRPr lang="en-US"/>
          </a:p>
        </p:txBody>
      </p:sp>
      <p:sp>
        <p:nvSpPr>
          <p:cNvPr id="56335" name="Rectangle 15"/>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6336" name="Rectangle 16"/>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6337" name="Rectangle 17"/>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6338" name="Rectangle 18"/>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6339" name="Rectangle 19"/>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6340" name="Rectangle 20"/>
          <p:cNvSpPr>
            <a:spLocks noChangeArrowheads="1"/>
          </p:cNvSpPr>
          <p:nvPr/>
        </p:nvSpPr>
        <p:spPr bwMode="auto">
          <a:xfrm>
            <a:off x="3929063" y="0"/>
            <a:ext cx="3005137" cy="460375"/>
          </a:xfrm>
          <a:prstGeom prst="rect">
            <a:avLst/>
          </a:prstGeom>
          <a:noFill/>
          <a:ln w="12700">
            <a:noFill/>
            <a:miter lim="800000"/>
            <a:headEnd/>
            <a:tailEnd/>
          </a:ln>
        </p:spPr>
        <p:txBody>
          <a:bodyPr wrap="none" lIns="92172" tIns="46086" rIns="92172" bIns="46086" anchor="ctr"/>
          <a:lstStyle/>
          <a:p>
            <a:endParaRPr lang="en-US"/>
          </a:p>
        </p:txBody>
      </p:sp>
      <p:sp>
        <p:nvSpPr>
          <p:cNvPr id="56341" name="Rectangle 21"/>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6342" name="Rectangle 22"/>
          <p:cNvSpPr>
            <a:spLocks noChangeArrowheads="1"/>
          </p:cNvSpPr>
          <p:nvPr/>
        </p:nvSpPr>
        <p:spPr bwMode="auto">
          <a:xfrm>
            <a:off x="0" y="0"/>
            <a:ext cx="3005138" cy="460375"/>
          </a:xfrm>
          <a:prstGeom prst="rect">
            <a:avLst/>
          </a:prstGeom>
          <a:noFill/>
          <a:ln w="12700">
            <a:noFill/>
            <a:miter lim="800000"/>
            <a:headEnd/>
            <a:tailEnd/>
          </a:ln>
        </p:spPr>
        <p:txBody>
          <a:bodyPr wrap="none" lIns="92172" tIns="46086" rIns="92172" bIns="46086" anchor="ctr"/>
          <a:lstStyle/>
          <a:p>
            <a:endParaRPr lang="en-US"/>
          </a:p>
        </p:txBody>
      </p:sp>
      <p:sp>
        <p:nvSpPr>
          <p:cNvPr id="56343" name="Rectangle 23"/>
          <p:cNvSpPr>
            <a:spLocks noGrp="1" noChangeArrowheads="1"/>
          </p:cNvSpPr>
          <p:nvPr>
            <p:ph type="body" idx="1"/>
          </p:nvPr>
        </p:nvSpPr>
        <p:spPr>
          <a:noFill/>
          <a:ln/>
        </p:spPr>
        <p:txBody>
          <a:bodyPr/>
          <a:lstStyle/>
          <a:p>
            <a:r>
              <a:rPr lang="en-US" b="1">
                <a:latin typeface="Arial" charset="0"/>
              </a:rPr>
              <a:t>3 </a:t>
            </a:r>
            <a:r>
              <a:rPr lang="en-US" sz="1000" b="1">
                <a:latin typeface="Arial" charset="0"/>
              </a:rPr>
              <a:t> </a:t>
            </a:r>
            <a:r>
              <a:rPr lang="en-US" b="1">
                <a:latin typeface="Arial" charset="0"/>
              </a:rPr>
              <a:t>Min.                                                             Cumulative Time: 8 Min.</a:t>
            </a:r>
          </a:p>
          <a:p>
            <a:r>
              <a:rPr lang="en-US" b="1">
                <a:latin typeface="Arial" charset="0"/>
              </a:rPr>
              <a:t> Instructor Notes: (Review Part I in Handbook)</a:t>
            </a:r>
          </a:p>
          <a:p>
            <a:r>
              <a:rPr lang="en-US" sz="1000" b="1">
                <a:latin typeface="Arial" charset="0"/>
              </a:rPr>
              <a:t>NEW information: The bullseye has replaced the blank target and 6 O’clock hold on bullseye.</a:t>
            </a:r>
          </a:p>
          <a:p>
            <a:r>
              <a:rPr lang="en-US" sz="1000" b="1">
                <a:latin typeface="Arial" charset="0"/>
              </a:rPr>
              <a:t>Ask</a:t>
            </a:r>
            <a:r>
              <a:rPr lang="en-US" sz="1000">
                <a:latin typeface="Arial" charset="0"/>
              </a:rPr>
              <a:t> What is a fundamental?</a:t>
            </a:r>
          </a:p>
          <a:p>
            <a:pPr lvl="1">
              <a:buFontTx/>
              <a:buChar char="•"/>
            </a:pPr>
            <a:r>
              <a:rPr lang="en-US" sz="1000">
                <a:latin typeface="Arial" charset="0"/>
              </a:rPr>
              <a:t>  Fundamentals are basic building blocks on which we can develop and expand. </a:t>
            </a:r>
            <a:endParaRPr lang="en-US" sz="1000" b="1">
              <a:latin typeface="Arial" charset="0"/>
            </a:endParaRPr>
          </a:p>
          <a:p>
            <a:r>
              <a:rPr lang="en-US" sz="1000" b="1">
                <a:latin typeface="Arial" charset="0"/>
              </a:rPr>
              <a:t>Ask</a:t>
            </a:r>
            <a:r>
              <a:rPr lang="en-US" sz="1000">
                <a:latin typeface="Arial" charset="0"/>
              </a:rPr>
              <a:t> what is  "Aiming?" </a:t>
            </a:r>
          </a:p>
          <a:p>
            <a:pPr lvl="1">
              <a:buFontTx/>
              <a:buChar char="•"/>
            </a:pPr>
            <a:r>
              <a:rPr lang="en-US" sz="1000">
                <a:latin typeface="Arial" charset="0"/>
              </a:rPr>
              <a:t>Aiming is the process of positioning the rifle so that the bullet will hit the target. </a:t>
            </a:r>
          </a:p>
          <a:p>
            <a:pPr lvl="1">
              <a:buFontTx/>
              <a:buChar char="•"/>
            </a:pPr>
            <a:r>
              <a:rPr lang="en-US" sz="1000">
                <a:latin typeface="Arial" charset="0"/>
              </a:rPr>
              <a:t>The process first involves sight alignment and then sight picture.</a:t>
            </a:r>
          </a:p>
          <a:p>
            <a:r>
              <a:rPr lang="en-US" sz="1000" b="1">
                <a:latin typeface="Arial" charset="0"/>
              </a:rPr>
              <a:t>Ask</a:t>
            </a:r>
            <a:r>
              <a:rPr lang="en-US" sz="1000">
                <a:latin typeface="Arial" charset="0"/>
              </a:rPr>
              <a:t> What makes up sight alignment?</a:t>
            </a:r>
          </a:p>
          <a:p>
            <a:pPr lvl="1">
              <a:buFontTx/>
              <a:buChar char="•"/>
            </a:pPr>
            <a:r>
              <a:rPr lang="en-US" sz="1000">
                <a:latin typeface="Arial" charset="0"/>
              </a:rPr>
              <a:t>The proper positioning of the shooting eye, rear sight and front sight.</a:t>
            </a:r>
          </a:p>
          <a:p>
            <a:r>
              <a:rPr lang="en-US" sz="1000" b="1">
                <a:latin typeface="Arial" charset="0"/>
              </a:rPr>
              <a:t>Ask</a:t>
            </a:r>
            <a:r>
              <a:rPr lang="en-US" sz="1000">
                <a:latin typeface="Arial" charset="0"/>
              </a:rPr>
              <a:t> What makes up sight picture?</a:t>
            </a:r>
          </a:p>
          <a:p>
            <a:pPr lvl="1">
              <a:buFontTx/>
              <a:buChar char="•"/>
            </a:pPr>
            <a:r>
              <a:rPr lang="en-US" sz="1000">
                <a:latin typeface="Arial" charset="0"/>
              </a:rPr>
              <a:t>The alignment of the shooting eye, rear sight, front sight and target or adding the target to aligned sights.</a:t>
            </a:r>
          </a:p>
          <a:p>
            <a:pPr lvl="1">
              <a:buFontTx/>
              <a:buChar char="•"/>
            </a:pPr>
            <a:r>
              <a:rPr lang="en-US" sz="1000">
                <a:latin typeface="Arial" charset="0"/>
              </a:rPr>
              <a:t> The sight picture varies with the type of sights you are using, but the basic rule is to focus on the front sight (the rear sight and target will be slightly out of focus).</a:t>
            </a:r>
            <a:endParaRPr lang="en-US" sz="1000" b="1">
              <a:latin typeface="Arial" charset="0"/>
            </a:endParaRPr>
          </a:p>
          <a:p>
            <a:r>
              <a:rPr lang="en-US" sz="1000" b="1">
                <a:latin typeface="Arial" charset="0"/>
              </a:rPr>
              <a:t>Explain  </a:t>
            </a:r>
            <a:r>
              <a:rPr lang="en-US" sz="1000">
                <a:latin typeface="Arial" charset="0"/>
              </a:rPr>
              <a:t>6 O’clock hold on the bullseye.</a:t>
            </a:r>
          </a:p>
          <a:p>
            <a:pPr lvl="1">
              <a:buFontTx/>
              <a:buChar char="•"/>
            </a:pPr>
            <a:r>
              <a:rPr lang="en-US" sz="1000">
                <a:latin typeface="Arial" charset="0"/>
              </a:rPr>
              <a:t>Ball on a fence post. The ball is the bullseye and the post is the front sight.</a:t>
            </a:r>
          </a:p>
          <a:p>
            <a:endParaRPr lang="en-US" sz="1000">
              <a:latin typeface="Arial" charset="0"/>
            </a:endParaRPr>
          </a:p>
        </p:txBody>
      </p:sp>
      <p:sp>
        <p:nvSpPr>
          <p:cNvPr id="56344" name="Rectangle 24"/>
          <p:cNvSpPr>
            <a:spLocks noGrp="1" noRot="1" noChangeAspect="1" noChangeArrowheads="1" noTextEdit="1"/>
          </p:cNvSpPr>
          <p:nvPr>
            <p:ph type="sldImg"/>
          </p:nvPr>
        </p:nvSpPr>
        <p:spPr>
          <a:xfrm>
            <a:off x="390525" y="692150"/>
            <a:ext cx="6153150" cy="3462338"/>
          </a:xfrm>
          <a:ln cap="flat"/>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7347" name="Rectangle 3"/>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7348" name="Rectangle 4"/>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7349" name="Rectangle 5"/>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7350" name="Rectangle 6"/>
          <p:cNvSpPr>
            <a:spLocks noChangeArrowheads="1"/>
          </p:cNvSpPr>
          <p:nvPr/>
        </p:nvSpPr>
        <p:spPr bwMode="auto">
          <a:xfrm>
            <a:off x="3929063" y="8770938"/>
            <a:ext cx="3005137" cy="461962"/>
          </a:xfrm>
          <a:prstGeom prst="rect">
            <a:avLst/>
          </a:prstGeom>
          <a:noFill/>
          <a:ln w="12700">
            <a:noFill/>
            <a:miter lim="800000"/>
            <a:headEnd/>
            <a:tailEnd/>
          </a:ln>
        </p:spPr>
        <p:txBody>
          <a:bodyPr wrap="none" lIns="92172" tIns="46086" rIns="92172" bIns="46086" anchor="ctr"/>
          <a:lstStyle/>
          <a:p>
            <a:endParaRPr lang="en-US"/>
          </a:p>
        </p:txBody>
      </p:sp>
      <p:sp>
        <p:nvSpPr>
          <p:cNvPr id="57351" name="Rectangle 7"/>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7352" name="Rectangle 8"/>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7353" name="Rectangle 9"/>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7354" name="Rectangle 10"/>
          <p:cNvSpPr>
            <a:spLocks noChangeArrowheads="1"/>
          </p:cNvSpPr>
          <p:nvPr/>
        </p:nvSpPr>
        <p:spPr bwMode="auto">
          <a:xfrm>
            <a:off x="3929063" y="8770938"/>
            <a:ext cx="3005137" cy="461962"/>
          </a:xfrm>
          <a:prstGeom prst="rect">
            <a:avLst/>
          </a:prstGeom>
          <a:noFill/>
          <a:ln w="12700">
            <a:noFill/>
            <a:miter lim="800000"/>
            <a:headEnd/>
            <a:tailEnd/>
          </a:ln>
        </p:spPr>
        <p:txBody>
          <a:bodyPr wrap="none" lIns="92172" tIns="46086" rIns="92172" bIns="46086" anchor="ctr"/>
          <a:lstStyle/>
          <a:p>
            <a:endParaRPr lang="en-US"/>
          </a:p>
        </p:txBody>
      </p:sp>
      <p:sp>
        <p:nvSpPr>
          <p:cNvPr id="57355" name="Rectangle 11"/>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7356" name="Rectangle 12"/>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7357" name="Rectangle 13"/>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7358" name="Rectangle 14"/>
          <p:cNvSpPr>
            <a:spLocks noChangeArrowheads="1"/>
          </p:cNvSpPr>
          <p:nvPr/>
        </p:nvSpPr>
        <p:spPr bwMode="auto">
          <a:xfrm>
            <a:off x="3929063" y="8770938"/>
            <a:ext cx="3005137" cy="461962"/>
          </a:xfrm>
          <a:prstGeom prst="rect">
            <a:avLst/>
          </a:prstGeom>
          <a:noFill/>
          <a:ln w="12700">
            <a:noFill/>
            <a:miter lim="800000"/>
            <a:headEnd/>
            <a:tailEnd/>
          </a:ln>
        </p:spPr>
        <p:txBody>
          <a:bodyPr wrap="none" lIns="92172" tIns="46086" rIns="92172" bIns="46086" anchor="ctr"/>
          <a:lstStyle/>
          <a:p>
            <a:endParaRPr lang="en-US"/>
          </a:p>
        </p:txBody>
      </p:sp>
      <p:sp>
        <p:nvSpPr>
          <p:cNvPr id="57359" name="Rectangle 15"/>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7360" name="Rectangle 16"/>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7361" name="Rectangle 17"/>
          <p:cNvSpPr>
            <a:spLocks noChangeArrowheads="1"/>
          </p:cNvSpPr>
          <p:nvPr/>
        </p:nvSpPr>
        <p:spPr bwMode="auto">
          <a:xfrm>
            <a:off x="3929063" y="0"/>
            <a:ext cx="3005137" cy="461963"/>
          </a:xfrm>
          <a:prstGeom prst="rect">
            <a:avLst/>
          </a:prstGeom>
          <a:noFill/>
          <a:ln w="12700">
            <a:noFill/>
            <a:miter lim="800000"/>
            <a:headEnd/>
            <a:tailEnd/>
          </a:ln>
        </p:spPr>
        <p:txBody>
          <a:bodyPr wrap="none" lIns="92172" tIns="46086" rIns="92172" bIns="46086" anchor="ctr"/>
          <a:lstStyle/>
          <a:p>
            <a:endParaRPr lang="en-US"/>
          </a:p>
        </p:txBody>
      </p:sp>
      <p:sp>
        <p:nvSpPr>
          <p:cNvPr id="57362" name="Rectangle 18"/>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7363" name="Rectangle 19"/>
          <p:cNvSpPr>
            <a:spLocks noChangeArrowheads="1"/>
          </p:cNvSpPr>
          <p:nvPr/>
        </p:nvSpPr>
        <p:spPr bwMode="auto">
          <a:xfrm>
            <a:off x="0" y="0"/>
            <a:ext cx="3005138" cy="461963"/>
          </a:xfrm>
          <a:prstGeom prst="rect">
            <a:avLst/>
          </a:prstGeom>
          <a:noFill/>
          <a:ln w="12700">
            <a:noFill/>
            <a:miter lim="800000"/>
            <a:headEnd/>
            <a:tailEnd/>
          </a:ln>
        </p:spPr>
        <p:txBody>
          <a:bodyPr wrap="none" lIns="92172" tIns="46086" rIns="92172" bIns="46086" anchor="ctr"/>
          <a:lstStyle/>
          <a:p>
            <a:endParaRPr lang="en-US"/>
          </a:p>
        </p:txBody>
      </p:sp>
      <p:sp>
        <p:nvSpPr>
          <p:cNvPr id="57364" name="Rectangle 20"/>
          <p:cNvSpPr>
            <a:spLocks noChangeArrowheads="1"/>
          </p:cNvSpPr>
          <p:nvPr/>
        </p:nvSpPr>
        <p:spPr bwMode="auto">
          <a:xfrm>
            <a:off x="3929063" y="0"/>
            <a:ext cx="3005137" cy="460375"/>
          </a:xfrm>
          <a:prstGeom prst="rect">
            <a:avLst/>
          </a:prstGeom>
          <a:noFill/>
          <a:ln w="12700">
            <a:noFill/>
            <a:miter lim="800000"/>
            <a:headEnd/>
            <a:tailEnd/>
          </a:ln>
        </p:spPr>
        <p:txBody>
          <a:bodyPr wrap="none" lIns="92172" tIns="46086" rIns="92172" bIns="46086" anchor="ctr"/>
          <a:lstStyle/>
          <a:p>
            <a:endParaRPr lang="en-US"/>
          </a:p>
        </p:txBody>
      </p:sp>
      <p:sp>
        <p:nvSpPr>
          <p:cNvPr id="57365" name="Rectangle 21"/>
          <p:cNvSpPr>
            <a:spLocks noChangeArrowheads="1"/>
          </p:cNvSpPr>
          <p:nvPr/>
        </p:nvSpPr>
        <p:spPr bwMode="auto">
          <a:xfrm>
            <a:off x="0" y="8770938"/>
            <a:ext cx="3005138" cy="461962"/>
          </a:xfrm>
          <a:prstGeom prst="rect">
            <a:avLst/>
          </a:prstGeom>
          <a:noFill/>
          <a:ln w="12700">
            <a:noFill/>
            <a:miter lim="800000"/>
            <a:headEnd/>
            <a:tailEnd/>
          </a:ln>
        </p:spPr>
        <p:txBody>
          <a:bodyPr wrap="none" lIns="92172" tIns="46086" rIns="92172" bIns="46086" anchor="ctr"/>
          <a:lstStyle/>
          <a:p>
            <a:endParaRPr lang="en-US"/>
          </a:p>
        </p:txBody>
      </p:sp>
      <p:sp>
        <p:nvSpPr>
          <p:cNvPr id="57366" name="Rectangle 22"/>
          <p:cNvSpPr>
            <a:spLocks noChangeArrowheads="1"/>
          </p:cNvSpPr>
          <p:nvPr/>
        </p:nvSpPr>
        <p:spPr bwMode="auto">
          <a:xfrm>
            <a:off x="0" y="0"/>
            <a:ext cx="3005138" cy="460375"/>
          </a:xfrm>
          <a:prstGeom prst="rect">
            <a:avLst/>
          </a:prstGeom>
          <a:noFill/>
          <a:ln w="12700">
            <a:noFill/>
            <a:miter lim="800000"/>
            <a:headEnd/>
            <a:tailEnd/>
          </a:ln>
        </p:spPr>
        <p:txBody>
          <a:bodyPr wrap="none" lIns="92172" tIns="46086" rIns="92172" bIns="46086" anchor="ctr"/>
          <a:lstStyle/>
          <a:p>
            <a:endParaRPr lang="en-US"/>
          </a:p>
        </p:txBody>
      </p:sp>
      <p:sp>
        <p:nvSpPr>
          <p:cNvPr id="57367" name="Rectangle 23"/>
          <p:cNvSpPr>
            <a:spLocks noGrp="1" noChangeArrowheads="1"/>
          </p:cNvSpPr>
          <p:nvPr>
            <p:ph type="body" idx="1"/>
          </p:nvPr>
        </p:nvSpPr>
        <p:spPr>
          <a:noFill/>
          <a:ln/>
        </p:spPr>
        <p:txBody>
          <a:bodyPr/>
          <a:lstStyle/>
          <a:p>
            <a:r>
              <a:rPr lang="en-US" b="1">
                <a:latin typeface="Arial" charset="0"/>
              </a:rPr>
              <a:t>3 </a:t>
            </a:r>
            <a:r>
              <a:rPr lang="en-US" sz="1000" b="1">
                <a:latin typeface="Arial" charset="0"/>
              </a:rPr>
              <a:t> </a:t>
            </a:r>
            <a:r>
              <a:rPr lang="en-US" b="1">
                <a:latin typeface="Arial" charset="0"/>
              </a:rPr>
              <a:t>Min.                                                             Cumulative Time: 8 Min.</a:t>
            </a:r>
          </a:p>
          <a:p>
            <a:r>
              <a:rPr lang="en-US" b="1">
                <a:latin typeface="Arial" charset="0"/>
              </a:rPr>
              <a:t> Instructor Notes: (Review Part I in Handbook)</a:t>
            </a:r>
          </a:p>
          <a:p>
            <a:r>
              <a:rPr lang="en-US" sz="1000" b="1">
                <a:latin typeface="Arial" charset="0"/>
              </a:rPr>
              <a:t>NEW information: The bullseye has replaced the blank target and 6 O’clock hold on bullseye.</a:t>
            </a:r>
          </a:p>
          <a:p>
            <a:r>
              <a:rPr lang="en-US" sz="1000" b="1">
                <a:latin typeface="Arial" charset="0"/>
              </a:rPr>
              <a:t>Ask</a:t>
            </a:r>
            <a:r>
              <a:rPr lang="en-US" sz="1000">
                <a:latin typeface="Arial" charset="0"/>
              </a:rPr>
              <a:t> What is a fundamental?</a:t>
            </a:r>
          </a:p>
          <a:p>
            <a:pPr lvl="1">
              <a:buFontTx/>
              <a:buChar char="•"/>
            </a:pPr>
            <a:r>
              <a:rPr lang="en-US" sz="1000">
                <a:latin typeface="Arial" charset="0"/>
              </a:rPr>
              <a:t>  Fundamentals are basic building blocks on which we can develop and expand. </a:t>
            </a:r>
            <a:endParaRPr lang="en-US" sz="1000" b="1">
              <a:latin typeface="Arial" charset="0"/>
            </a:endParaRPr>
          </a:p>
          <a:p>
            <a:r>
              <a:rPr lang="en-US" sz="1000" b="1">
                <a:latin typeface="Arial" charset="0"/>
              </a:rPr>
              <a:t>Ask</a:t>
            </a:r>
            <a:r>
              <a:rPr lang="en-US" sz="1000">
                <a:latin typeface="Arial" charset="0"/>
              </a:rPr>
              <a:t> what is  "Aiming?" </a:t>
            </a:r>
          </a:p>
          <a:p>
            <a:pPr lvl="1">
              <a:buFontTx/>
              <a:buChar char="•"/>
            </a:pPr>
            <a:r>
              <a:rPr lang="en-US" sz="1000">
                <a:latin typeface="Arial" charset="0"/>
              </a:rPr>
              <a:t>Aiming is the process of positioning the rifle so that the bullet will hit the target. </a:t>
            </a:r>
          </a:p>
          <a:p>
            <a:pPr lvl="1">
              <a:buFontTx/>
              <a:buChar char="•"/>
            </a:pPr>
            <a:r>
              <a:rPr lang="en-US" sz="1000">
                <a:latin typeface="Arial" charset="0"/>
              </a:rPr>
              <a:t>The process first involves sight alignment and then sight picture.</a:t>
            </a:r>
          </a:p>
          <a:p>
            <a:r>
              <a:rPr lang="en-US" sz="1000" b="1">
                <a:latin typeface="Arial" charset="0"/>
              </a:rPr>
              <a:t>Ask</a:t>
            </a:r>
            <a:r>
              <a:rPr lang="en-US" sz="1000">
                <a:latin typeface="Arial" charset="0"/>
              </a:rPr>
              <a:t> What makes up sight alignment?</a:t>
            </a:r>
          </a:p>
          <a:p>
            <a:pPr lvl="1">
              <a:buFontTx/>
              <a:buChar char="•"/>
            </a:pPr>
            <a:r>
              <a:rPr lang="en-US" sz="1000">
                <a:latin typeface="Arial" charset="0"/>
              </a:rPr>
              <a:t>The proper positioning of the shooting eye, rear sight and front sight.</a:t>
            </a:r>
          </a:p>
          <a:p>
            <a:r>
              <a:rPr lang="en-US" sz="1000" b="1">
                <a:latin typeface="Arial" charset="0"/>
              </a:rPr>
              <a:t>Ask</a:t>
            </a:r>
            <a:r>
              <a:rPr lang="en-US" sz="1000">
                <a:latin typeface="Arial" charset="0"/>
              </a:rPr>
              <a:t> What makes up sight picture?</a:t>
            </a:r>
          </a:p>
          <a:p>
            <a:pPr lvl="1">
              <a:buFontTx/>
              <a:buChar char="•"/>
            </a:pPr>
            <a:r>
              <a:rPr lang="en-US" sz="1000">
                <a:latin typeface="Arial" charset="0"/>
              </a:rPr>
              <a:t>The alignment of the shooting eye, rear sight, front sight and target or adding the target to aligned sights.</a:t>
            </a:r>
          </a:p>
          <a:p>
            <a:pPr lvl="1">
              <a:buFontTx/>
              <a:buChar char="•"/>
            </a:pPr>
            <a:r>
              <a:rPr lang="en-US" sz="1000">
                <a:latin typeface="Arial" charset="0"/>
              </a:rPr>
              <a:t> The sight picture varies with the type of sights you are using, but the basic rule is to focus on the front sight (the rear sight and target will be slightly out of focus).</a:t>
            </a:r>
            <a:endParaRPr lang="en-US" sz="1000" b="1">
              <a:latin typeface="Arial" charset="0"/>
            </a:endParaRPr>
          </a:p>
          <a:p>
            <a:r>
              <a:rPr lang="en-US" sz="1000" b="1">
                <a:latin typeface="Arial" charset="0"/>
              </a:rPr>
              <a:t>Explain  </a:t>
            </a:r>
            <a:r>
              <a:rPr lang="en-US" sz="1000">
                <a:latin typeface="Arial" charset="0"/>
              </a:rPr>
              <a:t>6 O’clock hold on the bullseye.</a:t>
            </a:r>
          </a:p>
          <a:p>
            <a:pPr lvl="1">
              <a:buFontTx/>
              <a:buChar char="•"/>
            </a:pPr>
            <a:r>
              <a:rPr lang="en-US" sz="1000">
                <a:latin typeface="Arial" charset="0"/>
              </a:rPr>
              <a:t>Ball on a fence post. The ball is the bullseye and the post is the front sight.</a:t>
            </a:r>
          </a:p>
          <a:p>
            <a:endParaRPr lang="en-US" sz="1000">
              <a:latin typeface="Arial" charset="0"/>
            </a:endParaRPr>
          </a:p>
        </p:txBody>
      </p:sp>
      <p:sp>
        <p:nvSpPr>
          <p:cNvPr id="57368" name="Rectangle 24"/>
          <p:cNvSpPr>
            <a:spLocks noGrp="1" noRot="1" noChangeAspect="1" noChangeArrowheads="1" noTextEdit="1"/>
          </p:cNvSpPr>
          <p:nvPr>
            <p:ph type="sldImg"/>
          </p:nvPr>
        </p:nvSpPr>
        <p:spPr>
          <a:xfrm>
            <a:off x="390525" y="692150"/>
            <a:ext cx="6153150" cy="3462338"/>
          </a:xfrm>
          <a:ln cap="flat"/>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xfrm>
            <a:off x="390525" y="692150"/>
            <a:ext cx="6153150" cy="3462338"/>
          </a:xfrm>
          <a:ln/>
        </p:spPr>
      </p:sp>
      <p:sp>
        <p:nvSpPr>
          <p:cNvPr id="58371" name="Notes Placeholder 2"/>
          <p:cNvSpPr>
            <a:spLocks noGrp="1"/>
          </p:cNvSpPr>
          <p:nvPr>
            <p:ph type="body" idx="1"/>
          </p:nvPr>
        </p:nvSpPr>
        <p:spPr>
          <a:noFill/>
          <a:ln/>
        </p:spPr>
        <p:txBody>
          <a:bodyPr/>
          <a:lstStyle/>
          <a:p>
            <a:endParaRPr lang="en-US"/>
          </a:p>
        </p:txBody>
      </p:sp>
      <p:sp>
        <p:nvSpPr>
          <p:cNvPr id="58372" name="Slide Number Placeholder 3"/>
          <p:cNvSpPr>
            <a:spLocks noGrp="1"/>
          </p:cNvSpPr>
          <p:nvPr>
            <p:ph type="sldNum" sz="quarter" idx="5"/>
          </p:nvPr>
        </p:nvSpPr>
        <p:spPr>
          <a:noFill/>
        </p:spPr>
        <p:txBody>
          <a:bodyPr/>
          <a:lstStyle/>
          <a:p>
            <a:fld id="{676B89C9-2DD2-4E0F-8315-8EB65E9845E1}"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xfrm>
            <a:off x="390525" y="692150"/>
            <a:ext cx="6153150" cy="3462338"/>
          </a:xfrm>
          <a:ln/>
        </p:spPr>
      </p:sp>
      <p:sp>
        <p:nvSpPr>
          <p:cNvPr id="59395" name="Notes Placeholder 2"/>
          <p:cNvSpPr>
            <a:spLocks noGrp="1"/>
          </p:cNvSpPr>
          <p:nvPr>
            <p:ph type="body" idx="1"/>
          </p:nvPr>
        </p:nvSpPr>
        <p:spPr>
          <a:noFill/>
          <a:ln/>
        </p:spPr>
        <p:txBody>
          <a:bodyPr/>
          <a:lstStyle/>
          <a:p>
            <a:endParaRPr lang="en-US"/>
          </a:p>
        </p:txBody>
      </p:sp>
      <p:sp>
        <p:nvSpPr>
          <p:cNvPr id="59396" name="Slide Number Placeholder 3"/>
          <p:cNvSpPr>
            <a:spLocks noGrp="1"/>
          </p:cNvSpPr>
          <p:nvPr>
            <p:ph type="sldNum" sz="quarter" idx="5"/>
          </p:nvPr>
        </p:nvSpPr>
        <p:spPr>
          <a:noFill/>
        </p:spPr>
        <p:txBody>
          <a:bodyPr/>
          <a:lstStyle/>
          <a:p>
            <a:fld id="{DE7677DE-72C7-4C5F-B71B-2E832B730CCC}"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xfrm>
            <a:off x="390525" y="692150"/>
            <a:ext cx="6153150" cy="3462338"/>
          </a:xfrm>
          <a:ln/>
        </p:spPr>
      </p:sp>
      <p:sp>
        <p:nvSpPr>
          <p:cNvPr id="60419" name="Notes Placeholder 2"/>
          <p:cNvSpPr>
            <a:spLocks noGrp="1"/>
          </p:cNvSpPr>
          <p:nvPr>
            <p:ph type="body" idx="1"/>
          </p:nvPr>
        </p:nvSpPr>
        <p:spPr>
          <a:noFill/>
          <a:ln/>
        </p:spPr>
        <p:txBody>
          <a:bodyPr/>
          <a:lstStyle/>
          <a:p>
            <a:endParaRPr lang="en-US"/>
          </a:p>
        </p:txBody>
      </p:sp>
      <p:sp>
        <p:nvSpPr>
          <p:cNvPr id="60420" name="Slide Number Placeholder 3"/>
          <p:cNvSpPr>
            <a:spLocks noGrp="1"/>
          </p:cNvSpPr>
          <p:nvPr>
            <p:ph type="sldNum" sz="quarter" idx="5"/>
          </p:nvPr>
        </p:nvSpPr>
        <p:spPr>
          <a:noFill/>
        </p:spPr>
        <p:txBody>
          <a:bodyPr/>
          <a:lstStyle/>
          <a:p>
            <a:fld id="{A83E4E25-A64B-47BC-AD36-877F8C14D455}"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0525" y="692150"/>
            <a:ext cx="6153150" cy="3462338"/>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6237CA2-D7E0-47DE-B290-31FACD90C6B9}" type="slidenum">
              <a:rPr lang="en-US" smtClean="0"/>
              <a:pPr>
                <a:defRPr/>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xfrm>
            <a:off x="390525" y="692150"/>
            <a:ext cx="6153150" cy="3462338"/>
          </a:xfrm>
          <a:ln/>
        </p:spPr>
      </p:sp>
      <p:sp>
        <p:nvSpPr>
          <p:cNvPr id="61443" name="Notes Placeholder 2"/>
          <p:cNvSpPr>
            <a:spLocks noGrp="1"/>
          </p:cNvSpPr>
          <p:nvPr>
            <p:ph type="body" idx="1"/>
          </p:nvPr>
        </p:nvSpPr>
        <p:spPr>
          <a:noFill/>
          <a:ln/>
        </p:spPr>
        <p:txBody>
          <a:bodyPr/>
          <a:lstStyle/>
          <a:p>
            <a:endParaRPr lang="en-US"/>
          </a:p>
        </p:txBody>
      </p:sp>
      <p:sp>
        <p:nvSpPr>
          <p:cNvPr id="61444" name="Slide Number Placeholder 3"/>
          <p:cNvSpPr>
            <a:spLocks noGrp="1"/>
          </p:cNvSpPr>
          <p:nvPr>
            <p:ph type="sldNum" sz="quarter" idx="5"/>
          </p:nvPr>
        </p:nvSpPr>
        <p:spPr>
          <a:noFill/>
        </p:spPr>
        <p:txBody>
          <a:bodyPr/>
          <a:lstStyle/>
          <a:p>
            <a:fld id="{3BC7162D-32AD-4067-A1B9-81E20BAE6912}"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390525" y="692150"/>
            <a:ext cx="6153150" cy="3462338"/>
          </a:xfrm>
          <a:ln/>
        </p:spPr>
      </p:sp>
      <p:sp>
        <p:nvSpPr>
          <p:cNvPr id="46083" name="Notes Placeholder 2"/>
          <p:cNvSpPr>
            <a:spLocks noGrp="1"/>
          </p:cNvSpPr>
          <p:nvPr>
            <p:ph type="body" idx="1"/>
          </p:nvPr>
        </p:nvSpPr>
        <p:spPr>
          <a:noFill/>
          <a:ln/>
        </p:spPr>
        <p:txBody>
          <a:bodyPr/>
          <a:lstStyle/>
          <a:p>
            <a:endParaRPr lang="en-US"/>
          </a:p>
        </p:txBody>
      </p:sp>
      <p:sp>
        <p:nvSpPr>
          <p:cNvPr id="46084" name="Slide Number Placeholder 3"/>
          <p:cNvSpPr>
            <a:spLocks noGrp="1"/>
          </p:cNvSpPr>
          <p:nvPr>
            <p:ph type="sldNum" sz="quarter" idx="5"/>
          </p:nvPr>
        </p:nvSpPr>
        <p:spPr>
          <a:noFill/>
        </p:spPr>
        <p:txBody>
          <a:bodyPr/>
          <a:lstStyle/>
          <a:p>
            <a:fld id="{7606DB7C-2D82-4A3D-B304-183A1D80031B}"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xfrm>
            <a:off x="390525" y="692150"/>
            <a:ext cx="6153150" cy="3462338"/>
          </a:xfrm>
          <a:ln/>
        </p:spPr>
      </p:sp>
      <p:sp>
        <p:nvSpPr>
          <p:cNvPr id="62467" name="Notes Placeholder 2"/>
          <p:cNvSpPr>
            <a:spLocks noGrp="1"/>
          </p:cNvSpPr>
          <p:nvPr>
            <p:ph type="body" idx="1"/>
          </p:nvPr>
        </p:nvSpPr>
        <p:spPr>
          <a:noFill/>
          <a:ln/>
        </p:spPr>
        <p:txBody>
          <a:bodyPr/>
          <a:lstStyle/>
          <a:p>
            <a:endParaRPr lang="en-US"/>
          </a:p>
        </p:txBody>
      </p:sp>
      <p:sp>
        <p:nvSpPr>
          <p:cNvPr id="62468" name="Slide Number Placeholder 3"/>
          <p:cNvSpPr>
            <a:spLocks noGrp="1"/>
          </p:cNvSpPr>
          <p:nvPr>
            <p:ph type="sldNum" sz="quarter" idx="5"/>
          </p:nvPr>
        </p:nvSpPr>
        <p:spPr>
          <a:noFill/>
        </p:spPr>
        <p:txBody>
          <a:bodyPr/>
          <a:lstStyle/>
          <a:p>
            <a:fld id="{ACA21A59-BA63-4BA1-B440-81EA9FC798F3}"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xfrm>
            <a:off x="390525" y="692150"/>
            <a:ext cx="6153150" cy="3462338"/>
          </a:xfrm>
          <a:ln/>
        </p:spPr>
      </p:sp>
      <p:sp>
        <p:nvSpPr>
          <p:cNvPr id="63491" name="Notes Placeholder 2"/>
          <p:cNvSpPr>
            <a:spLocks noGrp="1"/>
          </p:cNvSpPr>
          <p:nvPr>
            <p:ph type="body" idx="1"/>
          </p:nvPr>
        </p:nvSpPr>
        <p:spPr>
          <a:noFill/>
          <a:ln/>
        </p:spPr>
        <p:txBody>
          <a:bodyPr/>
          <a:lstStyle/>
          <a:p>
            <a:endParaRPr lang="en-US"/>
          </a:p>
        </p:txBody>
      </p:sp>
      <p:sp>
        <p:nvSpPr>
          <p:cNvPr id="63492" name="Slide Number Placeholder 3"/>
          <p:cNvSpPr>
            <a:spLocks noGrp="1"/>
          </p:cNvSpPr>
          <p:nvPr>
            <p:ph type="sldNum" sz="quarter" idx="5"/>
          </p:nvPr>
        </p:nvSpPr>
        <p:spPr>
          <a:noFill/>
        </p:spPr>
        <p:txBody>
          <a:bodyPr/>
          <a:lstStyle/>
          <a:p>
            <a:fld id="{83990253-1149-4DE5-94F1-3FD2E135CBC5}"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390525" y="692150"/>
            <a:ext cx="6153150" cy="3462338"/>
          </a:xfrm>
          <a:ln/>
        </p:spPr>
      </p:sp>
      <p:sp>
        <p:nvSpPr>
          <p:cNvPr id="64515" name="Notes Placeholder 2"/>
          <p:cNvSpPr>
            <a:spLocks noGrp="1"/>
          </p:cNvSpPr>
          <p:nvPr>
            <p:ph type="body" idx="1"/>
          </p:nvPr>
        </p:nvSpPr>
        <p:spPr>
          <a:noFill/>
          <a:ln/>
        </p:spPr>
        <p:txBody>
          <a:bodyPr/>
          <a:lstStyle/>
          <a:p>
            <a:endParaRPr lang="en-US"/>
          </a:p>
        </p:txBody>
      </p:sp>
      <p:sp>
        <p:nvSpPr>
          <p:cNvPr id="64516" name="Slide Number Placeholder 3"/>
          <p:cNvSpPr>
            <a:spLocks noGrp="1"/>
          </p:cNvSpPr>
          <p:nvPr>
            <p:ph type="sldNum" sz="quarter" idx="5"/>
          </p:nvPr>
        </p:nvSpPr>
        <p:spPr>
          <a:noFill/>
        </p:spPr>
        <p:txBody>
          <a:bodyPr/>
          <a:lstStyle/>
          <a:p>
            <a:fld id="{6215F3C8-2607-400A-B90D-F4B1088DD05E}"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xfrm>
            <a:off x="390525" y="692150"/>
            <a:ext cx="6153150" cy="3462338"/>
          </a:xfrm>
          <a:ln/>
        </p:spPr>
      </p:sp>
      <p:sp>
        <p:nvSpPr>
          <p:cNvPr id="65539" name="Notes Placeholder 2"/>
          <p:cNvSpPr>
            <a:spLocks noGrp="1"/>
          </p:cNvSpPr>
          <p:nvPr>
            <p:ph type="body" idx="1"/>
          </p:nvPr>
        </p:nvSpPr>
        <p:spPr>
          <a:noFill/>
          <a:ln/>
        </p:spPr>
        <p:txBody>
          <a:bodyPr/>
          <a:lstStyle/>
          <a:p>
            <a:endParaRPr lang="en-US"/>
          </a:p>
        </p:txBody>
      </p:sp>
      <p:sp>
        <p:nvSpPr>
          <p:cNvPr id="65540" name="Slide Number Placeholder 3"/>
          <p:cNvSpPr>
            <a:spLocks noGrp="1"/>
          </p:cNvSpPr>
          <p:nvPr>
            <p:ph type="sldNum" sz="quarter" idx="5"/>
          </p:nvPr>
        </p:nvSpPr>
        <p:spPr>
          <a:noFill/>
        </p:spPr>
        <p:txBody>
          <a:bodyPr/>
          <a:lstStyle/>
          <a:p>
            <a:fld id="{E7E4FFFC-EAE5-4F77-ABCA-7583CA0CAECB}"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xfrm>
            <a:off x="390525" y="692150"/>
            <a:ext cx="6153150" cy="3462338"/>
          </a:xfrm>
          <a:ln/>
        </p:spPr>
      </p:sp>
      <p:sp>
        <p:nvSpPr>
          <p:cNvPr id="66563" name="Notes Placeholder 2"/>
          <p:cNvSpPr>
            <a:spLocks noGrp="1"/>
          </p:cNvSpPr>
          <p:nvPr>
            <p:ph type="body" idx="1"/>
          </p:nvPr>
        </p:nvSpPr>
        <p:spPr>
          <a:noFill/>
          <a:ln/>
        </p:spPr>
        <p:txBody>
          <a:bodyPr/>
          <a:lstStyle/>
          <a:p>
            <a:endParaRPr lang="en-US"/>
          </a:p>
        </p:txBody>
      </p:sp>
      <p:sp>
        <p:nvSpPr>
          <p:cNvPr id="66564" name="Slide Number Placeholder 3"/>
          <p:cNvSpPr>
            <a:spLocks noGrp="1"/>
          </p:cNvSpPr>
          <p:nvPr>
            <p:ph type="sldNum" sz="quarter" idx="5"/>
          </p:nvPr>
        </p:nvSpPr>
        <p:spPr>
          <a:noFill/>
        </p:spPr>
        <p:txBody>
          <a:bodyPr/>
          <a:lstStyle/>
          <a:p>
            <a:fld id="{6B2D3844-97D7-4C6A-93C9-12B5E6E17A55}"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xfrm>
            <a:off x="390525" y="692150"/>
            <a:ext cx="6153150" cy="3462338"/>
          </a:xfrm>
          <a:ln/>
        </p:spPr>
      </p:sp>
      <p:sp>
        <p:nvSpPr>
          <p:cNvPr id="67587" name="Notes Placeholder 2"/>
          <p:cNvSpPr>
            <a:spLocks noGrp="1"/>
          </p:cNvSpPr>
          <p:nvPr>
            <p:ph type="body" idx="1"/>
          </p:nvPr>
        </p:nvSpPr>
        <p:spPr>
          <a:noFill/>
          <a:ln/>
        </p:spPr>
        <p:txBody>
          <a:bodyPr/>
          <a:lstStyle/>
          <a:p>
            <a:endParaRPr lang="en-US"/>
          </a:p>
        </p:txBody>
      </p:sp>
      <p:sp>
        <p:nvSpPr>
          <p:cNvPr id="67588" name="Slide Number Placeholder 3"/>
          <p:cNvSpPr>
            <a:spLocks noGrp="1"/>
          </p:cNvSpPr>
          <p:nvPr>
            <p:ph type="sldNum" sz="quarter" idx="5"/>
          </p:nvPr>
        </p:nvSpPr>
        <p:spPr>
          <a:noFill/>
        </p:spPr>
        <p:txBody>
          <a:bodyPr/>
          <a:lstStyle/>
          <a:p>
            <a:fld id="{4C72ABC3-E6A4-4A67-8742-1350EBB333BB}" type="slidenum">
              <a:rPr lang="en-US" smtClean="0"/>
              <a:pPr/>
              <a:t>25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xfrm>
            <a:off x="390525" y="692150"/>
            <a:ext cx="6153150" cy="3462338"/>
          </a:xfrm>
          <a:ln/>
        </p:spPr>
      </p:sp>
      <p:sp>
        <p:nvSpPr>
          <p:cNvPr id="47107" name="Notes Placeholder 2"/>
          <p:cNvSpPr>
            <a:spLocks noGrp="1"/>
          </p:cNvSpPr>
          <p:nvPr>
            <p:ph type="body" idx="1"/>
          </p:nvPr>
        </p:nvSpPr>
        <p:spPr>
          <a:noFill/>
          <a:ln/>
        </p:spPr>
        <p:txBody>
          <a:bodyPr/>
          <a:lstStyle/>
          <a:p>
            <a:endParaRPr lang="en-US"/>
          </a:p>
        </p:txBody>
      </p:sp>
      <p:sp>
        <p:nvSpPr>
          <p:cNvPr id="47108" name="Slide Number Placeholder 3"/>
          <p:cNvSpPr>
            <a:spLocks noGrp="1"/>
          </p:cNvSpPr>
          <p:nvPr>
            <p:ph type="sldNum" sz="quarter" idx="5"/>
          </p:nvPr>
        </p:nvSpPr>
        <p:spPr>
          <a:noFill/>
        </p:spPr>
        <p:txBody>
          <a:bodyPr/>
          <a:lstStyle/>
          <a:p>
            <a:fld id="{F290B298-8615-494C-8134-157AF5F4FDC7}"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xfrm>
            <a:off x="390525" y="692150"/>
            <a:ext cx="6153150" cy="3462338"/>
          </a:xfrm>
          <a:ln/>
        </p:spPr>
      </p:sp>
      <p:sp>
        <p:nvSpPr>
          <p:cNvPr id="48131" name="Notes Placeholder 2"/>
          <p:cNvSpPr>
            <a:spLocks noGrp="1"/>
          </p:cNvSpPr>
          <p:nvPr>
            <p:ph type="body" idx="1"/>
          </p:nvPr>
        </p:nvSpPr>
        <p:spPr>
          <a:noFill/>
          <a:ln/>
        </p:spPr>
        <p:txBody>
          <a:bodyPr/>
          <a:lstStyle/>
          <a:p>
            <a:endParaRPr lang="en-US"/>
          </a:p>
        </p:txBody>
      </p:sp>
      <p:sp>
        <p:nvSpPr>
          <p:cNvPr id="48132" name="Slide Number Placeholder 3"/>
          <p:cNvSpPr>
            <a:spLocks noGrp="1"/>
          </p:cNvSpPr>
          <p:nvPr>
            <p:ph type="sldNum" sz="quarter" idx="5"/>
          </p:nvPr>
        </p:nvSpPr>
        <p:spPr>
          <a:noFill/>
        </p:spPr>
        <p:txBody>
          <a:bodyPr/>
          <a:lstStyle/>
          <a:p>
            <a:fld id="{A8A01FED-D9A7-4BC2-B2CB-87216C1B840E}"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390525" y="692150"/>
            <a:ext cx="6153150" cy="3462338"/>
          </a:xfrm>
          <a:ln/>
        </p:spPr>
      </p:sp>
      <p:sp>
        <p:nvSpPr>
          <p:cNvPr id="49155" name="Notes Placeholder 2"/>
          <p:cNvSpPr>
            <a:spLocks noGrp="1"/>
          </p:cNvSpPr>
          <p:nvPr>
            <p:ph type="body" idx="1"/>
          </p:nvPr>
        </p:nvSpPr>
        <p:spPr>
          <a:noFill/>
          <a:ln/>
        </p:spPr>
        <p:txBody>
          <a:bodyPr/>
          <a:lstStyle/>
          <a:p>
            <a:endParaRPr lang="en-US"/>
          </a:p>
        </p:txBody>
      </p:sp>
      <p:sp>
        <p:nvSpPr>
          <p:cNvPr id="49156" name="Slide Number Placeholder 3"/>
          <p:cNvSpPr txBox="1">
            <a:spLocks noGrp="1"/>
          </p:cNvSpPr>
          <p:nvPr/>
        </p:nvSpPr>
        <p:spPr bwMode="auto">
          <a:xfrm>
            <a:off x="3927475" y="8769350"/>
            <a:ext cx="3005138" cy="461963"/>
          </a:xfrm>
          <a:prstGeom prst="rect">
            <a:avLst/>
          </a:prstGeom>
          <a:noFill/>
          <a:ln w="9525">
            <a:noFill/>
            <a:miter lim="800000"/>
            <a:headEnd/>
            <a:tailEnd/>
          </a:ln>
        </p:spPr>
        <p:txBody>
          <a:bodyPr anchor="b"/>
          <a:lstStyle/>
          <a:p>
            <a:pPr algn="r" eaLnBrk="0" hangingPunct="0"/>
            <a:fld id="{3DB98F4E-9394-40B9-B64E-AA7381D3416B}" type="slidenum">
              <a:rPr lang="en-US" sz="1200"/>
              <a:pPr algn="r" eaLnBrk="0" hangingPunct="0"/>
              <a:t>5</a:t>
            </a:fld>
            <a:endParaRPr 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0525" y="692150"/>
            <a:ext cx="6153150" cy="3462338"/>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6237CA2-D7E0-47DE-B290-31FACD90C6B9}"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B336FB18-3C18-49BF-B5F5-2A1311D14665}" type="slidenum">
              <a:rPr lang="en-US" smtClean="0"/>
              <a:pPr/>
              <a:t>7</a:t>
            </a:fld>
            <a:endParaRPr lang="en-US"/>
          </a:p>
        </p:txBody>
      </p:sp>
      <p:sp>
        <p:nvSpPr>
          <p:cNvPr id="50179" name="Slide Image Placeholder 1"/>
          <p:cNvSpPr>
            <a:spLocks noGrp="1" noRot="1" noChangeAspect="1" noTextEdit="1"/>
          </p:cNvSpPr>
          <p:nvPr>
            <p:ph type="sldImg"/>
          </p:nvPr>
        </p:nvSpPr>
        <p:spPr>
          <a:xfrm>
            <a:off x="390525" y="692150"/>
            <a:ext cx="6153150" cy="3462338"/>
          </a:xfrm>
          <a:ln/>
        </p:spPr>
      </p:sp>
      <p:sp>
        <p:nvSpPr>
          <p:cNvPr id="50180" name="Notes Placeholder 2"/>
          <p:cNvSpPr>
            <a:spLocks noGrp="1"/>
          </p:cNvSpPr>
          <p:nvPr>
            <p:ph type="body" idx="1"/>
          </p:nvPr>
        </p:nvSpPr>
        <p:spPr>
          <a:noFill/>
          <a:ln/>
        </p:spPr>
        <p:txBody>
          <a:bodyPr/>
          <a:lstStyle/>
          <a:p>
            <a:endParaRPr lang="en-US"/>
          </a:p>
        </p:txBody>
      </p:sp>
      <p:sp>
        <p:nvSpPr>
          <p:cNvPr id="4" name="Slide Number Placeholder 3"/>
          <p:cNvSpPr txBox="1">
            <a:spLocks noGrp="1"/>
          </p:cNvSpPr>
          <p:nvPr/>
        </p:nvSpPr>
        <p:spPr>
          <a:xfrm>
            <a:off x="3929063" y="8769350"/>
            <a:ext cx="3003550" cy="461963"/>
          </a:xfrm>
          <a:prstGeom prst="rect">
            <a:avLst/>
          </a:prstGeom>
          <a:noFill/>
        </p:spPr>
        <p:txBody>
          <a:bodyPr anchor="b"/>
          <a:lstStyle/>
          <a:p>
            <a:pPr algn="r" fontAlgn="auto">
              <a:spcBef>
                <a:spcPts val="0"/>
              </a:spcBef>
              <a:spcAft>
                <a:spcPts val="0"/>
              </a:spcAft>
              <a:defRPr/>
            </a:pPr>
            <a:fld id="{113A2AB2-455D-488C-8AF6-E79050FA9898}" type="slidenum">
              <a:rPr lang="en-US" sz="1200">
                <a:latin typeface="+mn-lt"/>
              </a:rPr>
              <a:pPr algn="r" fontAlgn="auto">
                <a:spcBef>
                  <a:spcPts val="0"/>
                </a:spcBef>
                <a:spcAft>
                  <a:spcPts val="0"/>
                </a:spcAft>
                <a:defRPr/>
              </a:pPr>
              <a:t>7</a:t>
            </a:fld>
            <a:endParaRPr lang="en-US" sz="1200" dirty="0">
              <a:latin typeface="+mn-l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xfrm>
            <a:off x="390525" y="692150"/>
            <a:ext cx="6153150" cy="3462338"/>
          </a:xfrm>
          <a:ln/>
        </p:spPr>
      </p:sp>
      <p:sp>
        <p:nvSpPr>
          <p:cNvPr id="51203" name="Notes Placeholder 2"/>
          <p:cNvSpPr>
            <a:spLocks noGrp="1"/>
          </p:cNvSpPr>
          <p:nvPr>
            <p:ph type="body" idx="1"/>
          </p:nvPr>
        </p:nvSpPr>
        <p:spPr>
          <a:noFill/>
          <a:ln/>
        </p:spPr>
        <p:txBody>
          <a:bodyPr/>
          <a:lstStyle/>
          <a:p>
            <a:endParaRPr lang="en-US"/>
          </a:p>
        </p:txBody>
      </p:sp>
      <p:sp>
        <p:nvSpPr>
          <p:cNvPr id="51204" name="Slide Number Placeholder 3"/>
          <p:cNvSpPr>
            <a:spLocks noGrp="1"/>
          </p:cNvSpPr>
          <p:nvPr>
            <p:ph type="sldNum" sz="quarter" idx="5"/>
          </p:nvPr>
        </p:nvSpPr>
        <p:spPr>
          <a:noFill/>
        </p:spPr>
        <p:txBody>
          <a:bodyPr/>
          <a:lstStyle/>
          <a:p>
            <a:fld id="{74EC5AD4-B32D-4CD7-88CF-5669FCCC27EB}"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A2E370B9-70BD-43EA-8929-4085B3776CEA}" type="slidenum">
              <a:rPr lang="en-US" smtClean="0"/>
              <a:pPr/>
              <a:t>9</a:t>
            </a:fld>
            <a:endParaRPr lang="en-US"/>
          </a:p>
        </p:txBody>
      </p:sp>
      <p:sp>
        <p:nvSpPr>
          <p:cNvPr id="52227" name="Slide Image Placeholder 1"/>
          <p:cNvSpPr>
            <a:spLocks noGrp="1" noRot="1" noChangeAspect="1" noTextEdit="1"/>
          </p:cNvSpPr>
          <p:nvPr>
            <p:ph type="sldImg"/>
          </p:nvPr>
        </p:nvSpPr>
        <p:spPr>
          <a:xfrm>
            <a:off x="390525" y="692150"/>
            <a:ext cx="6153150" cy="3462338"/>
          </a:xfrm>
          <a:ln/>
        </p:spPr>
      </p:sp>
      <p:sp>
        <p:nvSpPr>
          <p:cNvPr id="52228" name="Notes Placeholder 2"/>
          <p:cNvSpPr>
            <a:spLocks noGrp="1"/>
          </p:cNvSpPr>
          <p:nvPr>
            <p:ph type="body" idx="1"/>
          </p:nvPr>
        </p:nvSpPr>
        <p:spPr>
          <a:noFill/>
          <a:ln/>
        </p:spPr>
        <p:txBody>
          <a:bodyPr/>
          <a:lstStyle/>
          <a:p>
            <a:endParaRPr lang="en-US"/>
          </a:p>
        </p:txBody>
      </p:sp>
      <p:sp>
        <p:nvSpPr>
          <p:cNvPr id="4" name="Slide Number Placeholder 3"/>
          <p:cNvSpPr txBox="1">
            <a:spLocks noGrp="1"/>
          </p:cNvSpPr>
          <p:nvPr/>
        </p:nvSpPr>
        <p:spPr>
          <a:xfrm>
            <a:off x="3929063" y="8769350"/>
            <a:ext cx="3003550" cy="461963"/>
          </a:xfrm>
          <a:prstGeom prst="rect">
            <a:avLst/>
          </a:prstGeom>
          <a:noFill/>
        </p:spPr>
        <p:txBody>
          <a:bodyPr anchor="b"/>
          <a:lstStyle/>
          <a:p>
            <a:pPr algn="r" fontAlgn="auto">
              <a:spcBef>
                <a:spcPts val="0"/>
              </a:spcBef>
              <a:spcAft>
                <a:spcPts val="0"/>
              </a:spcAft>
              <a:defRPr/>
            </a:pPr>
            <a:fld id="{C800BE08-E284-495B-A9A7-9A59CECF810F}" type="slidenum">
              <a:rPr lang="en-US" sz="1200">
                <a:latin typeface="+mn-lt"/>
              </a:rPr>
              <a:pPr algn="r" fontAlgn="auto">
                <a:spcBef>
                  <a:spcPts val="0"/>
                </a:spcBef>
                <a:spcAft>
                  <a:spcPts val="0"/>
                </a:spcAft>
                <a:defRPr/>
              </a:pPr>
              <a:t>9</a:t>
            </a:fld>
            <a:endParaRPr lang="en-US" sz="1200" dirty="0">
              <a:latin typeface="+mn-lt"/>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11273" y="2009174"/>
            <a:ext cx="7965195" cy="2387600"/>
          </a:xfrm>
        </p:spPr>
        <p:txBody>
          <a:bodyPr anchor="ctr" anchorCtr="0"/>
          <a:lstStyle>
            <a:lvl1pPr algn="l">
              <a:lnSpc>
                <a:spcPct val="100000"/>
              </a:lnSpc>
              <a:defRPr sz="6000">
                <a:solidFill>
                  <a:schemeClr val="tx2">
                    <a:lumMod val="75000"/>
                    <a:lumOff val="25000"/>
                  </a:schemeClr>
                </a:solidFill>
              </a:defRPr>
            </a:lvl1pPr>
          </a:lstStyle>
          <a:p>
            <a:r>
              <a:rPr kumimoji="0" lang="en-US" sz="4400" b="0" i="0" u="none" strike="noStrike" kern="1200" cap="none" spc="0" normalizeH="0" baseline="0" noProof="0">
                <a:ln>
                  <a:noFill/>
                </a:ln>
                <a:solidFill>
                  <a:srgbClr val="075697"/>
                </a:solidFill>
                <a:effectLst/>
                <a:uLnTx/>
                <a:uFillTx/>
                <a:latin typeface="Arial Black" panose="020B0A04020102020204" pitchFamily="34" charset="0"/>
                <a:ea typeface="+mj-ea"/>
                <a:cs typeface="+mj-cs"/>
              </a:rPr>
              <a:t>Click to edit Master title style</a:t>
            </a:r>
            <a:endParaRPr lang="en-US" dirty="0"/>
          </a:p>
        </p:txBody>
      </p:sp>
      <p:sp>
        <p:nvSpPr>
          <p:cNvPr id="5" name="Slide Number Placeholder 5">
            <a:extLst>
              <a:ext uri="{FF2B5EF4-FFF2-40B4-BE49-F238E27FC236}">
                <a16:creationId xmlns:a16="http://schemas.microsoft.com/office/drawing/2014/main" id="{1E66ED18-5638-DE1D-D0A1-463D1FDA7809}"/>
              </a:ext>
            </a:extLst>
          </p:cNvPr>
          <p:cNvSpPr>
            <a:spLocks noGrp="1"/>
          </p:cNvSpPr>
          <p:nvPr>
            <p:ph type="sldNum" sz="quarter" idx="10"/>
          </p:nvPr>
        </p:nvSpPr>
        <p:spPr>
          <a:xfrm>
            <a:off x="9448800" y="0"/>
            <a:ext cx="2743200" cy="365125"/>
          </a:xfrm>
        </p:spPr>
        <p:txBody>
          <a:bodyPr/>
          <a:lstStyle>
            <a:lvl1pPr>
              <a:defRPr/>
            </a:lvl1pPr>
          </a:lstStyle>
          <a:p>
            <a:pPr>
              <a:defRPr/>
            </a:pPr>
            <a:fld id="{46A83D4C-3D60-443E-8379-8C992E9EAF0E}" type="slidenum">
              <a:rPr lang="en-US" smtClean="0"/>
              <a:pPr>
                <a:defRPr/>
              </a:pPr>
              <a:t>‹#›</a:t>
            </a:fld>
            <a:endParaRPr lang="en-US"/>
          </a:p>
        </p:txBody>
      </p:sp>
      <p:pic>
        <p:nvPicPr>
          <p:cNvPr id="3" name="Picture 8" descr="FDL_4K.png">
            <a:extLst>
              <a:ext uri="{FF2B5EF4-FFF2-40B4-BE49-F238E27FC236}">
                <a16:creationId xmlns:a16="http://schemas.microsoft.com/office/drawing/2014/main" id="{EDC5BBA2-22A4-D29F-C0B4-26BEBF37DC35}"/>
              </a:ext>
            </a:extLst>
          </p:cNvPr>
          <p:cNvPicPr>
            <a:picLocks noChangeAspect="1"/>
          </p:cNvPicPr>
          <p:nvPr userDrawn="1"/>
        </p:nvPicPr>
        <p:blipFill>
          <a:blip r:embed="rId2" cstate="print"/>
          <a:srcRect/>
          <a:stretch>
            <a:fillRect/>
          </a:stretch>
        </p:blipFill>
        <p:spPr bwMode="auto">
          <a:xfrm>
            <a:off x="2139193" y="2138363"/>
            <a:ext cx="1368125" cy="1185862"/>
          </a:xfrm>
          <a:prstGeom prst="rect">
            <a:avLst/>
          </a:prstGeom>
          <a:noFill/>
          <a:ln w="9525">
            <a:noFill/>
            <a:miter lim="800000"/>
            <a:headEnd/>
            <a:tailEnd/>
          </a:ln>
        </p:spPr>
      </p:pic>
    </p:spTree>
    <p:extLst>
      <p:ext uri="{BB962C8B-B14F-4D97-AF65-F5344CB8AC3E}">
        <p14:creationId xmlns:p14="http://schemas.microsoft.com/office/powerpoint/2010/main" val="510015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77130" y="304800"/>
            <a:ext cx="10398620" cy="1139825"/>
          </a:xfrm>
        </p:spPr>
        <p:txBody>
          <a:bodyPr/>
          <a:lstStyle/>
          <a:p>
            <a:r>
              <a:rPr lang="en-US"/>
              <a:t>Click to edit Master title style</a:t>
            </a:r>
          </a:p>
        </p:txBody>
      </p:sp>
      <p:sp>
        <p:nvSpPr>
          <p:cNvPr id="3" name="ClipArt Placeholder 2"/>
          <p:cNvSpPr>
            <a:spLocks noGrp="1"/>
          </p:cNvSpPr>
          <p:nvPr>
            <p:ph type="clipArt" sz="half" idx="1"/>
          </p:nvPr>
        </p:nvSpPr>
        <p:spPr>
          <a:xfrm>
            <a:off x="609600" y="1600201"/>
            <a:ext cx="5384800" cy="4530725"/>
          </a:xfrm>
        </p:spPr>
        <p:txBody>
          <a:bodyPr/>
          <a:lstStyle/>
          <a:p>
            <a:pPr lvl="0"/>
            <a:endParaRPr lang="en-US" noProof="0" dirty="0"/>
          </a:p>
        </p:txBody>
      </p:sp>
      <p:sp>
        <p:nvSpPr>
          <p:cNvPr id="4" name="Text Placeholder 3"/>
          <p:cNvSpPr>
            <a:spLocks noGrp="1"/>
          </p:cNvSpPr>
          <p:nvPr>
            <p:ph type="body"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2"/>
          </p:nvPr>
        </p:nvSpPr>
        <p:spPr/>
        <p:txBody>
          <a:bodyPr/>
          <a:lstStyle>
            <a:lvl1pPr>
              <a:defRPr/>
            </a:lvl1pPr>
          </a:lstStyle>
          <a:p>
            <a:pPr>
              <a:defRPr/>
            </a:pPr>
            <a:fld id="{619C16F4-8F74-4AFB-8951-582A52E43CA7}" type="slidenum">
              <a:rPr lang="en-US"/>
              <a:pPr>
                <a:defRPr/>
              </a:pPr>
              <a:t>‹#›</a:t>
            </a:fld>
            <a:endParaRPr lang="en-US" dirty="0"/>
          </a:p>
        </p:txBody>
      </p:sp>
      <p:pic>
        <p:nvPicPr>
          <p:cNvPr id="8" name="Picture 8" descr="FDL_4K.png">
            <a:extLst>
              <a:ext uri="{FF2B5EF4-FFF2-40B4-BE49-F238E27FC236}">
                <a16:creationId xmlns:a16="http://schemas.microsoft.com/office/drawing/2014/main" id="{4CC20DC3-EE76-BE97-BCD6-BC3E065A65E4}"/>
              </a:ext>
            </a:extLst>
          </p:cNvPr>
          <p:cNvPicPr>
            <a:picLocks noChangeAspect="1"/>
          </p:cNvPicPr>
          <p:nvPr userDrawn="1"/>
        </p:nvPicPr>
        <p:blipFill>
          <a:blip r:embed="rId2" cstate="print"/>
          <a:srcRect/>
          <a:stretch>
            <a:fillRect/>
          </a:stretch>
        </p:blipFill>
        <p:spPr bwMode="auto">
          <a:xfrm>
            <a:off x="327773" y="365125"/>
            <a:ext cx="1139698" cy="1036637"/>
          </a:xfrm>
          <a:prstGeom prst="rect">
            <a:avLst/>
          </a:prstGeom>
          <a:noFill/>
          <a:ln w="9525">
            <a:noFill/>
            <a:miter lim="800000"/>
            <a:headEnd/>
            <a:tailEnd/>
          </a:ln>
        </p:spPr>
      </p:pic>
    </p:spTree>
    <p:extLst>
      <p:ext uri="{BB962C8B-B14F-4D97-AF65-F5344CB8AC3E}">
        <p14:creationId xmlns:p14="http://schemas.microsoft.com/office/powerpoint/2010/main" val="1702500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DFB7F1C-79AF-0EE8-E091-F9497D972E7C}"/>
              </a:ext>
            </a:extLst>
          </p:cNvPr>
          <p:cNvCxnSpPr/>
          <p:nvPr/>
        </p:nvCxnSpPr>
        <p:spPr>
          <a:xfrm>
            <a:off x="1531938" y="238125"/>
            <a:ext cx="0" cy="132556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itle 1"/>
          <p:cNvSpPr>
            <a:spLocks noGrp="1"/>
          </p:cNvSpPr>
          <p:nvPr>
            <p:ph type="title"/>
          </p:nvPr>
        </p:nvSpPr>
        <p:spPr>
          <a:xfrm>
            <a:off x="1531938" y="238125"/>
            <a:ext cx="9821862" cy="1325563"/>
          </a:xfrm>
        </p:spPr>
        <p:txBody>
          <a:bodyPr/>
          <a:lstStyle/>
          <a:p>
            <a:r>
              <a:rPr kumimoji="0" lang="en-US" sz="4400" b="0" i="0" u="none" strike="noStrike" kern="1200" cap="none" spc="0" normalizeH="0" baseline="0" noProof="0">
                <a:ln>
                  <a:noFill/>
                </a:ln>
                <a:solidFill>
                  <a:srgbClr val="075697"/>
                </a:solidFill>
                <a:effectLst/>
                <a:uLnTx/>
                <a:uFillTx/>
                <a:latin typeface="Arial Black" panose="020B0A04020102020204" pitchFamily="34" charset="0"/>
                <a:ea typeface="+mj-ea"/>
                <a:cs typeface="+mj-cs"/>
              </a:rPr>
              <a:t>Click to edit Master title style</a:t>
            </a:r>
            <a:endParaRPr lang="en-US" dirty="0"/>
          </a:p>
        </p:txBody>
      </p:sp>
      <p:sp>
        <p:nvSpPr>
          <p:cNvPr id="3" name="Content Placeholder 2"/>
          <p:cNvSpPr>
            <a:spLocks noGrp="1"/>
          </p:cNvSpPr>
          <p:nvPr>
            <p:ph idx="1"/>
          </p:nvPr>
        </p:nvSpPr>
        <p:spPr/>
        <p:txBody>
          <a:bodyPr>
            <a:noAutofit/>
          </a:bodyPr>
          <a:lstStyle>
            <a:lvl1pPr>
              <a:lnSpc>
                <a:spcPct val="100000"/>
              </a:lnSpc>
              <a:defRPr>
                <a:solidFill>
                  <a:srgbClr val="075697"/>
                </a:solidFill>
              </a:defRPr>
            </a:lvl1pPr>
            <a:lvl2pPr>
              <a:lnSpc>
                <a:spcPct val="100000"/>
              </a:lnSpc>
              <a:defRPr>
                <a:solidFill>
                  <a:srgbClr val="075697"/>
                </a:solidFill>
              </a:defRPr>
            </a:lvl2pPr>
            <a:lvl3pPr>
              <a:lnSpc>
                <a:spcPct val="100000"/>
              </a:lnSpc>
              <a:defRPr>
                <a:solidFill>
                  <a:srgbClr val="075697"/>
                </a:solidFill>
              </a:defRPr>
            </a:lvl3pPr>
            <a:lvl4pPr>
              <a:lnSpc>
                <a:spcPct val="100000"/>
              </a:lnSpc>
              <a:defRPr>
                <a:solidFill>
                  <a:srgbClr val="075697"/>
                </a:solidFill>
              </a:defRPr>
            </a:lvl4pPr>
            <a:lvl5pPr>
              <a:lnSpc>
                <a:spcPct val="100000"/>
              </a:lnSpc>
              <a:defRPr>
                <a:solidFill>
                  <a:srgbClr val="07569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a:extLst>
              <a:ext uri="{FF2B5EF4-FFF2-40B4-BE49-F238E27FC236}">
                <a16:creationId xmlns:a16="http://schemas.microsoft.com/office/drawing/2014/main" id="{1C1ADC69-5B6B-BF4D-AA15-7030654706CD}"/>
              </a:ext>
            </a:extLst>
          </p:cNvPr>
          <p:cNvSpPr>
            <a:spLocks noGrp="1"/>
          </p:cNvSpPr>
          <p:nvPr>
            <p:ph type="sldNum" sz="quarter" idx="10"/>
          </p:nvPr>
        </p:nvSpPr>
        <p:spPr>
          <a:xfrm>
            <a:off x="9448800" y="0"/>
            <a:ext cx="2743200" cy="365125"/>
          </a:xfrm>
        </p:spPr>
        <p:txBody>
          <a:bodyPr/>
          <a:lstStyle>
            <a:lvl1pPr>
              <a:defRPr/>
            </a:lvl1pPr>
          </a:lstStyle>
          <a:p>
            <a:pPr>
              <a:defRPr/>
            </a:pPr>
            <a:fld id="{44F22487-0E4A-4503-8C0C-C7A111CFDBB0}" type="slidenum">
              <a:rPr lang="en-US" smtClean="0"/>
              <a:pPr>
                <a:defRPr/>
              </a:pPr>
              <a:t>‹#›</a:t>
            </a:fld>
            <a:endParaRPr lang="en-US"/>
          </a:p>
        </p:txBody>
      </p:sp>
      <p:pic>
        <p:nvPicPr>
          <p:cNvPr id="8" name="Picture 8" descr="FDL_4K.png">
            <a:extLst>
              <a:ext uri="{FF2B5EF4-FFF2-40B4-BE49-F238E27FC236}">
                <a16:creationId xmlns:a16="http://schemas.microsoft.com/office/drawing/2014/main" id="{302CB5E2-4682-57E5-B67F-E1F40F89EBDD}"/>
              </a:ext>
            </a:extLst>
          </p:cNvPr>
          <p:cNvPicPr>
            <a:picLocks noChangeAspect="1"/>
          </p:cNvPicPr>
          <p:nvPr userDrawn="1"/>
        </p:nvPicPr>
        <p:blipFill>
          <a:blip r:embed="rId2" cstate="print"/>
          <a:srcRect/>
          <a:stretch>
            <a:fillRect/>
          </a:stretch>
        </p:blipFill>
        <p:spPr bwMode="auto">
          <a:xfrm>
            <a:off x="327773" y="365125"/>
            <a:ext cx="1139698" cy="1036637"/>
          </a:xfrm>
          <a:prstGeom prst="rect">
            <a:avLst/>
          </a:prstGeom>
          <a:noFill/>
          <a:ln w="9525">
            <a:noFill/>
            <a:miter lim="800000"/>
            <a:headEnd/>
            <a:tailEnd/>
          </a:ln>
        </p:spPr>
      </p:pic>
    </p:spTree>
    <p:extLst>
      <p:ext uri="{BB962C8B-B14F-4D97-AF65-F5344CB8AC3E}">
        <p14:creationId xmlns:p14="http://schemas.microsoft.com/office/powerpoint/2010/main" val="726632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E5D9243C-B272-FC00-3E86-F86879D04B7F}"/>
              </a:ext>
            </a:extLst>
          </p:cNvPr>
          <p:cNvCxnSpPr/>
          <p:nvPr/>
        </p:nvCxnSpPr>
        <p:spPr>
          <a:xfrm>
            <a:off x="1531938" y="238125"/>
            <a:ext cx="0" cy="132556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6" name="Title 1">
            <a:extLst>
              <a:ext uri="{FF2B5EF4-FFF2-40B4-BE49-F238E27FC236}">
                <a16:creationId xmlns:a16="http://schemas.microsoft.com/office/drawing/2014/main" id="{26791C4E-0D7B-E945-D13C-FDBAD469112F}"/>
              </a:ext>
            </a:extLst>
          </p:cNvPr>
          <p:cNvSpPr txBox="1">
            <a:spLocks/>
          </p:cNvSpPr>
          <p:nvPr/>
        </p:nvSpPr>
        <p:spPr>
          <a:xfrm>
            <a:off x="1739900" y="238125"/>
            <a:ext cx="9613900" cy="1325563"/>
          </a:xfrm>
          <a:prstGeom prst="rect">
            <a:avLst/>
          </a:prstGeom>
        </p:spPr>
        <p:txBody>
          <a:bodyPr anchor="ctr">
            <a:normAutofit/>
          </a:bodyPr>
          <a:lstStyle>
            <a:lvl1pPr algn="l" defTabSz="914400" rtl="0" eaLnBrk="1" latinLnBrk="0" hangingPunct="1">
              <a:lnSpc>
                <a:spcPct val="90000"/>
              </a:lnSpc>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75697"/>
                </a:solidFill>
                <a:effectLst/>
                <a:uLnTx/>
                <a:uFillTx/>
                <a:latin typeface="Arial" panose="020B0604020202020204" pitchFamily="34" charset="0"/>
                <a:ea typeface="+mj-ea"/>
                <a:cs typeface="Arial" panose="020B0604020202020204" pitchFamily="34" charset="0"/>
              </a:rPr>
              <a:t>Click to edit Master title style</a:t>
            </a:r>
          </a:p>
        </p:txBody>
      </p:sp>
      <p:sp>
        <p:nvSpPr>
          <p:cNvPr id="2" name="Title 1"/>
          <p:cNvSpPr>
            <a:spLocks noGrp="1"/>
          </p:cNvSpPr>
          <p:nvPr>
            <p:ph type="title"/>
          </p:nvPr>
        </p:nvSpPr>
        <p:spPr>
          <a:xfrm>
            <a:off x="1732966" y="1709738"/>
            <a:ext cx="9614483" cy="2852737"/>
          </a:xfrm>
        </p:spPr>
        <p:txBody>
          <a:bodyPr anchor="b"/>
          <a:lstStyle>
            <a:lvl1pPr>
              <a:defRPr sz="6000">
                <a:solidFill>
                  <a:srgbClr val="0756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1732966" y="4589463"/>
            <a:ext cx="9614483" cy="1500187"/>
          </a:xfrm>
        </p:spPr>
        <p:txBody>
          <a:bodyPr/>
          <a:lstStyle>
            <a:lvl1pPr marL="0" indent="0">
              <a:buNone/>
              <a:defRPr sz="2400">
                <a:solidFill>
                  <a:srgbClr val="075697"/>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9" name="Slide Number Placeholder 5">
            <a:extLst>
              <a:ext uri="{FF2B5EF4-FFF2-40B4-BE49-F238E27FC236}">
                <a16:creationId xmlns:a16="http://schemas.microsoft.com/office/drawing/2014/main" id="{0EC8AC53-06CF-D3FA-CD14-40F484A7D082}"/>
              </a:ext>
            </a:extLst>
          </p:cNvPr>
          <p:cNvSpPr>
            <a:spLocks noGrp="1"/>
          </p:cNvSpPr>
          <p:nvPr>
            <p:ph type="sldNum" sz="quarter" idx="10"/>
          </p:nvPr>
        </p:nvSpPr>
        <p:spPr>
          <a:xfrm>
            <a:off x="9448800" y="0"/>
            <a:ext cx="2743200" cy="365125"/>
          </a:xfrm>
        </p:spPr>
        <p:txBody>
          <a:bodyPr/>
          <a:lstStyle>
            <a:lvl1pPr>
              <a:defRPr/>
            </a:lvl1pPr>
          </a:lstStyle>
          <a:p>
            <a:pPr>
              <a:defRPr/>
            </a:pPr>
            <a:fld id="{37A91126-B285-4655-8D8B-B1BF9462253E}" type="slidenum">
              <a:rPr lang="en-US" smtClean="0"/>
              <a:pPr>
                <a:defRPr/>
              </a:pPr>
              <a:t>‹#›</a:t>
            </a:fld>
            <a:endParaRPr lang="en-US"/>
          </a:p>
        </p:txBody>
      </p:sp>
      <p:cxnSp>
        <p:nvCxnSpPr>
          <p:cNvPr id="8" name="Straight Connector 7">
            <a:extLst>
              <a:ext uri="{FF2B5EF4-FFF2-40B4-BE49-F238E27FC236}">
                <a16:creationId xmlns:a16="http://schemas.microsoft.com/office/drawing/2014/main" id="{0C5E1B83-5FEC-42D8-DF2F-BE83D72E6AB6}"/>
              </a:ext>
            </a:extLst>
          </p:cNvPr>
          <p:cNvCxnSpPr/>
          <p:nvPr/>
        </p:nvCxnSpPr>
        <p:spPr>
          <a:xfrm>
            <a:off x="1531938" y="238125"/>
            <a:ext cx="0" cy="132556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10" name="Title 1">
            <a:extLst>
              <a:ext uri="{FF2B5EF4-FFF2-40B4-BE49-F238E27FC236}">
                <a16:creationId xmlns:a16="http://schemas.microsoft.com/office/drawing/2014/main" id="{557DD360-4763-FB3D-930F-D10FA285BF0B}"/>
              </a:ext>
            </a:extLst>
          </p:cNvPr>
          <p:cNvSpPr txBox="1">
            <a:spLocks/>
          </p:cNvSpPr>
          <p:nvPr/>
        </p:nvSpPr>
        <p:spPr>
          <a:xfrm>
            <a:off x="1739900" y="238125"/>
            <a:ext cx="9613900" cy="1325563"/>
          </a:xfrm>
          <a:prstGeom prst="rect">
            <a:avLst/>
          </a:prstGeom>
        </p:spPr>
        <p:txBody>
          <a:bodyPr anchor="ctr">
            <a:normAutofit/>
          </a:bodyPr>
          <a:lstStyle>
            <a:lvl1pPr algn="l" defTabSz="914400" rtl="0" eaLnBrk="1" latinLnBrk="0" hangingPunct="1">
              <a:lnSpc>
                <a:spcPct val="90000"/>
              </a:lnSpc>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pPr fontAlgn="auto">
              <a:spcAft>
                <a:spcPts val="0"/>
              </a:spcAft>
              <a:defRPr/>
            </a:pPr>
            <a:r>
              <a:rPr lang="en-US" dirty="0">
                <a:solidFill>
                  <a:srgbClr val="005AA3"/>
                </a:solidFill>
              </a:rPr>
              <a:t>Click to edit Master title style</a:t>
            </a:r>
          </a:p>
        </p:txBody>
      </p:sp>
    </p:spTree>
    <p:extLst>
      <p:ext uri="{BB962C8B-B14F-4D97-AF65-F5344CB8AC3E}">
        <p14:creationId xmlns:p14="http://schemas.microsoft.com/office/powerpoint/2010/main" val="359146530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F3BF2D1F-2FFD-3CC2-86AF-06F743B13BA0}"/>
              </a:ext>
            </a:extLst>
          </p:cNvPr>
          <p:cNvCxnSpPr/>
          <p:nvPr/>
        </p:nvCxnSpPr>
        <p:spPr>
          <a:xfrm>
            <a:off x="1531938" y="238125"/>
            <a:ext cx="0" cy="132556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itle 1"/>
          <p:cNvSpPr>
            <a:spLocks noGrp="1"/>
          </p:cNvSpPr>
          <p:nvPr>
            <p:ph type="title"/>
          </p:nvPr>
        </p:nvSpPr>
        <p:spPr>
          <a:xfrm>
            <a:off x="1442304" y="238125"/>
            <a:ext cx="9911496" cy="1325563"/>
          </a:xfrm>
        </p:spPr>
        <p:txBody>
          <a:bodyPr/>
          <a:lstStyle>
            <a:lvl1pPr>
              <a:defRPr>
                <a:solidFill>
                  <a:srgbClr val="0756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907410" y="1825625"/>
            <a:ext cx="511239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1409" y="1825625"/>
            <a:ext cx="511239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F8EF2805-B5A1-2BEB-756A-6E4C5EF7AFE0}"/>
              </a:ext>
            </a:extLst>
          </p:cNvPr>
          <p:cNvSpPr>
            <a:spLocks noGrp="1"/>
          </p:cNvSpPr>
          <p:nvPr>
            <p:ph type="sldNum" sz="quarter" idx="10"/>
          </p:nvPr>
        </p:nvSpPr>
        <p:spPr>
          <a:xfrm>
            <a:off x="9448800" y="0"/>
            <a:ext cx="2743200" cy="365125"/>
          </a:xfrm>
        </p:spPr>
        <p:txBody>
          <a:bodyPr/>
          <a:lstStyle>
            <a:lvl1pPr>
              <a:defRPr/>
            </a:lvl1pPr>
          </a:lstStyle>
          <a:p>
            <a:pPr>
              <a:defRPr/>
            </a:pPr>
            <a:fld id="{C69F070E-F02E-411F-A8C4-2C071226AF78}" type="slidenum">
              <a:rPr lang="en-US" smtClean="0"/>
              <a:pPr>
                <a:defRPr/>
              </a:pPr>
              <a:t>‹#›</a:t>
            </a:fld>
            <a:endParaRPr lang="en-US"/>
          </a:p>
        </p:txBody>
      </p:sp>
      <p:cxnSp>
        <p:nvCxnSpPr>
          <p:cNvPr id="9" name="Straight Connector 8">
            <a:extLst>
              <a:ext uri="{FF2B5EF4-FFF2-40B4-BE49-F238E27FC236}">
                <a16:creationId xmlns:a16="http://schemas.microsoft.com/office/drawing/2014/main" id="{EB8A6922-CBCA-2D90-5E72-F1F21583E1E3}"/>
              </a:ext>
            </a:extLst>
          </p:cNvPr>
          <p:cNvCxnSpPr/>
          <p:nvPr/>
        </p:nvCxnSpPr>
        <p:spPr>
          <a:xfrm>
            <a:off x="1531938" y="238125"/>
            <a:ext cx="0" cy="132556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10" name="Picture 8" descr="FDL_4K.png">
            <a:extLst>
              <a:ext uri="{FF2B5EF4-FFF2-40B4-BE49-F238E27FC236}">
                <a16:creationId xmlns:a16="http://schemas.microsoft.com/office/drawing/2014/main" id="{94D1AAE2-B7EB-E195-532C-05611B726FF8}"/>
              </a:ext>
            </a:extLst>
          </p:cNvPr>
          <p:cNvPicPr>
            <a:picLocks noChangeAspect="1"/>
          </p:cNvPicPr>
          <p:nvPr userDrawn="1"/>
        </p:nvPicPr>
        <p:blipFill>
          <a:blip r:embed="rId2" cstate="print"/>
          <a:srcRect/>
          <a:stretch>
            <a:fillRect/>
          </a:stretch>
        </p:blipFill>
        <p:spPr bwMode="auto">
          <a:xfrm>
            <a:off x="352940" y="365125"/>
            <a:ext cx="1089364" cy="1036637"/>
          </a:xfrm>
          <a:prstGeom prst="rect">
            <a:avLst/>
          </a:prstGeom>
          <a:noFill/>
          <a:ln w="9525">
            <a:noFill/>
            <a:miter lim="800000"/>
            <a:headEnd/>
            <a:tailEnd/>
          </a:ln>
        </p:spPr>
      </p:pic>
    </p:spTree>
    <p:extLst>
      <p:ext uri="{BB962C8B-B14F-4D97-AF65-F5344CB8AC3E}">
        <p14:creationId xmlns:p14="http://schemas.microsoft.com/office/powerpoint/2010/main" val="252152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1B2C4DE-8AEF-612E-5D15-09CA30C82571}"/>
              </a:ext>
            </a:extLst>
          </p:cNvPr>
          <p:cNvCxnSpPr/>
          <p:nvPr/>
        </p:nvCxnSpPr>
        <p:spPr>
          <a:xfrm>
            <a:off x="1531938" y="238125"/>
            <a:ext cx="0" cy="132556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itle 1"/>
          <p:cNvSpPr>
            <a:spLocks noGrp="1"/>
          </p:cNvSpPr>
          <p:nvPr>
            <p:ph type="title"/>
          </p:nvPr>
        </p:nvSpPr>
        <p:spPr>
          <a:xfrm>
            <a:off x="1718631" y="252777"/>
            <a:ext cx="962574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66818" y="1681163"/>
            <a:ext cx="513075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66818" y="2505075"/>
            <a:ext cx="513075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24631" y="1681163"/>
            <a:ext cx="513075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24630" y="2505075"/>
            <a:ext cx="513075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5">
            <a:extLst>
              <a:ext uri="{FF2B5EF4-FFF2-40B4-BE49-F238E27FC236}">
                <a16:creationId xmlns:a16="http://schemas.microsoft.com/office/drawing/2014/main" id="{8A2A84C6-FB46-5F3B-2964-CFA01EC2BEF9}"/>
              </a:ext>
            </a:extLst>
          </p:cNvPr>
          <p:cNvSpPr>
            <a:spLocks noGrp="1"/>
          </p:cNvSpPr>
          <p:nvPr>
            <p:ph type="sldNum" sz="quarter" idx="10"/>
          </p:nvPr>
        </p:nvSpPr>
        <p:spPr>
          <a:xfrm>
            <a:off x="9448800" y="0"/>
            <a:ext cx="2743200" cy="365125"/>
          </a:xfrm>
        </p:spPr>
        <p:txBody>
          <a:bodyPr/>
          <a:lstStyle>
            <a:lvl1pPr>
              <a:defRPr/>
            </a:lvl1pPr>
          </a:lstStyle>
          <a:p>
            <a:pPr>
              <a:defRPr/>
            </a:pPr>
            <a:fld id="{CF08F46C-6292-489D-BBC0-77D586858B8A}" type="slidenum">
              <a:rPr lang="en-US" smtClean="0"/>
              <a:pPr>
                <a:defRPr/>
              </a:pPr>
              <a:t>‹#›</a:t>
            </a:fld>
            <a:endParaRPr lang="en-US"/>
          </a:p>
        </p:txBody>
      </p:sp>
      <p:cxnSp>
        <p:nvCxnSpPr>
          <p:cNvPr id="11" name="Straight Connector 10">
            <a:extLst>
              <a:ext uri="{FF2B5EF4-FFF2-40B4-BE49-F238E27FC236}">
                <a16:creationId xmlns:a16="http://schemas.microsoft.com/office/drawing/2014/main" id="{1CED9E8E-1C7D-D038-37E1-0526A7A254DD}"/>
              </a:ext>
            </a:extLst>
          </p:cNvPr>
          <p:cNvCxnSpPr/>
          <p:nvPr/>
        </p:nvCxnSpPr>
        <p:spPr>
          <a:xfrm>
            <a:off x="1531938" y="238125"/>
            <a:ext cx="0" cy="132556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12" name="Picture 8" descr="FDL_4K.png">
            <a:extLst>
              <a:ext uri="{FF2B5EF4-FFF2-40B4-BE49-F238E27FC236}">
                <a16:creationId xmlns:a16="http://schemas.microsoft.com/office/drawing/2014/main" id="{05C50B74-4674-73CE-0131-0AC65FC94C4A}"/>
              </a:ext>
            </a:extLst>
          </p:cNvPr>
          <p:cNvPicPr>
            <a:picLocks noChangeAspect="1"/>
          </p:cNvPicPr>
          <p:nvPr userDrawn="1"/>
        </p:nvPicPr>
        <p:blipFill>
          <a:blip r:embed="rId2" cstate="print"/>
          <a:srcRect/>
          <a:stretch>
            <a:fillRect/>
          </a:stretch>
        </p:blipFill>
        <p:spPr bwMode="auto">
          <a:xfrm>
            <a:off x="588434" y="328614"/>
            <a:ext cx="1130198" cy="1036637"/>
          </a:xfrm>
          <a:prstGeom prst="rect">
            <a:avLst/>
          </a:prstGeom>
          <a:noFill/>
          <a:ln w="9525">
            <a:noFill/>
            <a:miter lim="800000"/>
            <a:headEnd/>
            <a:tailEnd/>
          </a:ln>
        </p:spPr>
      </p:pic>
    </p:spTree>
    <p:extLst>
      <p:ext uri="{BB962C8B-B14F-4D97-AF65-F5344CB8AC3E}">
        <p14:creationId xmlns:p14="http://schemas.microsoft.com/office/powerpoint/2010/main" val="2520039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A44CB28-23A8-B9D6-F818-6E76DF97FCE4}"/>
              </a:ext>
            </a:extLst>
          </p:cNvPr>
          <p:cNvCxnSpPr/>
          <p:nvPr/>
        </p:nvCxnSpPr>
        <p:spPr>
          <a:xfrm>
            <a:off x="1531938" y="238125"/>
            <a:ext cx="0" cy="132556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Title 1"/>
          <p:cNvSpPr>
            <a:spLocks noGrp="1"/>
          </p:cNvSpPr>
          <p:nvPr>
            <p:ph type="title"/>
          </p:nvPr>
        </p:nvSpPr>
        <p:spPr>
          <a:xfrm>
            <a:off x="1669404" y="238125"/>
            <a:ext cx="9684396" cy="1325563"/>
          </a:xfrm>
        </p:spPr>
        <p:txBody>
          <a:bodyPr/>
          <a:lstStyle/>
          <a:p>
            <a:r>
              <a:rPr lang="en-US"/>
              <a:t>Click to edit Master title style</a:t>
            </a:r>
          </a:p>
        </p:txBody>
      </p:sp>
      <p:sp>
        <p:nvSpPr>
          <p:cNvPr id="5" name="Slide Number Placeholder 5">
            <a:extLst>
              <a:ext uri="{FF2B5EF4-FFF2-40B4-BE49-F238E27FC236}">
                <a16:creationId xmlns:a16="http://schemas.microsoft.com/office/drawing/2014/main" id="{D5F874D9-58D2-D57A-0EBD-E4B850CAAD83}"/>
              </a:ext>
            </a:extLst>
          </p:cNvPr>
          <p:cNvSpPr>
            <a:spLocks noGrp="1"/>
          </p:cNvSpPr>
          <p:nvPr>
            <p:ph type="sldNum" sz="quarter" idx="10"/>
          </p:nvPr>
        </p:nvSpPr>
        <p:spPr>
          <a:xfrm>
            <a:off x="9448800" y="0"/>
            <a:ext cx="2743200" cy="365125"/>
          </a:xfrm>
        </p:spPr>
        <p:txBody>
          <a:bodyPr/>
          <a:lstStyle>
            <a:lvl1pPr>
              <a:defRPr/>
            </a:lvl1pPr>
          </a:lstStyle>
          <a:p>
            <a:pPr>
              <a:defRPr/>
            </a:pPr>
            <a:fld id="{ADD03A1D-4405-482D-902D-F10D2E409320}" type="slidenum">
              <a:rPr lang="en-US" smtClean="0"/>
              <a:pPr>
                <a:defRPr/>
              </a:pPr>
              <a:t>‹#›</a:t>
            </a:fld>
            <a:endParaRPr lang="en-US"/>
          </a:p>
        </p:txBody>
      </p:sp>
      <p:cxnSp>
        <p:nvCxnSpPr>
          <p:cNvPr id="7" name="Straight Connector 6">
            <a:extLst>
              <a:ext uri="{FF2B5EF4-FFF2-40B4-BE49-F238E27FC236}">
                <a16:creationId xmlns:a16="http://schemas.microsoft.com/office/drawing/2014/main" id="{0B9EA069-77CB-8D20-C0AD-2D4A85337C68}"/>
              </a:ext>
            </a:extLst>
          </p:cNvPr>
          <p:cNvCxnSpPr/>
          <p:nvPr/>
        </p:nvCxnSpPr>
        <p:spPr>
          <a:xfrm>
            <a:off x="1531938" y="238125"/>
            <a:ext cx="0" cy="132556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8" name="Picture 8" descr="FDL_4K.png">
            <a:extLst>
              <a:ext uri="{FF2B5EF4-FFF2-40B4-BE49-F238E27FC236}">
                <a16:creationId xmlns:a16="http://schemas.microsoft.com/office/drawing/2014/main" id="{C45D918C-1226-5376-5435-962466AFA3ED}"/>
              </a:ext>
            </a:extLst>
          </p:cNvPr>
          <p:cNvPicPr>
            <a:picLocks noChangeAspect="1"/>
          </p:cNvPicPr>
          <p:nvPr userDrawn="1"/>
        </p:nvPicPr>
        <p:blipFill>
          <a:blip r:embed="rId2" cstate="print"/>
          <a:srcRect/>
          <a:stretch>
            <a:fillRect/>
          </a:stretch>
        </p:blipFill>
        <p:spPr bwMode="auto">
          <a:xfrm>
            <a:off x="588433" y="328614"/>
            <a:ext cx="1080971" cy="1036637"/>
          </a:xfrm>
          <a:prstGeom prst="rect">
            <a:avLst/>
          </a:prstGeom>
          <a:noFill/>
          <a:ln w="9525">
            <a:noFill/>
            <a:miter lim="800000"/>
            <a:headEnd/>
            <a:tailEnd/>
          </a:ln>
        </p:spPr>
      </p:pic>
    </p:spTree>
    <p:extLst>
      <p:ext uri="{BB962C8B-B14F-4D97-AF65-F5344CB8AC3E}">
        <p14:creationId xmlns:p14="http://schemas.microsoft.com/office/powerpoint/2010/main" val="3489750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6A514C7-9F22-C38D-FC83-B95156A11AD3}"/>
              </a:ext>
            </a:extLst>
          </p:cNvPr>
          <p:cNvCxnSpPr/>
          <p:nvPr/>
        </p:nvCxnSpPr>
        <p:spPr>
          <a:xfrm>
            <a:off x="1531938" y="238125"/>
            <a:ext cx="0" cy="132556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4" name="Slide Number Placeholder 5">
            <a:extLst>
              <a:ext uri="{FF2B5EF4-FFF2-40B4-BE49-F238E27FC236}">
                <a16:creationId xmlns:a16="http://schemas.microsoft.com/office/drawing/2014/main" id="{E0520D55-4C12-1D1C-BC25-89D65DFBB91B}"/>
              </a:ext>
            </a:extLst>
          </p:cNvPr>
          <p:cNvSpPr>
            <a:spLocks noGrp="1"/>
          </p:cNvSpPr>
          <p:nvPr>
            <p:ph type="sldNum" sz="quarter" idx="10"/>
          </p:nvPr>
        </p:nvSpPr>
        <p:spPr>
          <a:xfrm>
            <a:off x="9448800" y="0"/>
            <a:ext cx="2743200" cy="365125"/>
          </a:xfrm>
        </p:spPr>
        <p:txBody>
          <a:bodyPr/>
          <a:lstStyle>
            <a:lvl1pPr>
              <a:defRPr/>
            </a:lvl1pPr>
          </a:lstStyle>
          <a:p>
            <a:pPr>
              <a:defRPr/>
            </a:pPr>
            <a:fld id="{77CFEDB0-E3D7-4066-9EC8-0D555C2D43F8}" type="slidenum">
              <a:rPr lang="en-US" smtClean="0"/>
              <a:pPr>
                <a:defRPr/>
              </a:pPr>
              <a:t>‹#›</a:t>
            </a:fld>
            <a:endParaRPr lang="en-US"/>
          </a:p>
        </p:txBody>
      </p:sp>
      <p:cxnSp>
        <p:nvCxnSpPr>
          <p:cNvPr id="6" name="Straight Connector 5">
            <a:extLst>
              <a:ext uri="{FF2B5EF4-FFF2-40B4-BE49-F238E27FC236}">
                <a16:creationId xmlns:a16="http://schemas.microsoft.com/office/drawing/2014/main" id="{C72D38CC-202E-43C2-5682-DC1D29BCBA0D}"/>
              </a:ext>
            </a:extLst>
          </p:cNvPr>
          <p:cNvCxnSpPr/>
          <p:nvPr/>
        </p:nvCxnSpPr>
        <p:spPr>
          <a:xfrm>
            <a:off x="1531938" y="238125"/>
            <a:ext cx="0" cy="1325563"/>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326759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22004" y="1232392"/>
            <a:ext cx="7965195" cy="2387600"/>
          </a:xfrm>
        </p:spPr>
        <p:txBody>
          <a:bodyPr anchor="t"/>
          <a:lstStyle>
            <a:lvl1pPr algn="l">
              <a:lnSpc>
                <a:spcPct val="100000"/>
              </a:lnSpc>
              <a:defRPr sz="6000"/>
            </a:lvl1pPr>
          </a:lstStyle>
          <a:p>
            <a:r>
              <a:rPr lang="en-US"/>
              <a:t>Click to edit Master title style</a:t>
            </a:r>
            <a:endParaRPr lang="en-US" dirty="0"/>
          </a:p>
        </p:txBody>
      </p:sp>
      <p:sp>
        <p:nvSpPr>
          <p:cNvPr id="3" name="Subtitle 2"/>
          <p:cNvSpPr>
            <a:spLocks noGrp="1"/>
          </p:cNvSpPr>
          <p:nvPr>
            <p:ph type="subTitle" idx="1"/>
          </p:nvPr>
        </p:nvSpPr>
        <p:spPr>
          <a:xfrm>
            <a:off x="3922003" y="4303644"/>
            <a:ext cx="7965196" cy="889613"/>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Slide Number Placeholder 5">
            <a:extLst>
              <a:ext uri="{FF2B5EF4-FFF2-40B4-BE49-F238E27FC236}">
                <a16:creationId xmlns:a16="http://schemas.microsoft.com/office/drawing/2014/main" id="{1E66ED18-5638-DE1D-D0A1-463D1FDA7809}"/>
              </a:ext>
            </a:extLst>
          </p:cNvPr>
          <p:cNvSpPr>
            <a:spLocks noGrp="1"/>
          </p:cNvSpPr>
          <p:nvPr>
            <p:ph type="sldNum" sz="quarter" idx="10"/>
          </p:nvPr>
        </p:nvSpPr>
        <p:spPr>
          <a:xfrm>
            <a:off x="9440863" y="6561138"/>
            <a:ext cx="2743200" cy="365125"/>
          </a:xfrm>
        </p:spPr>
        <p:txBody>
          <a:bodyPr/>
          <a:lstStyle>
            <a:lvl1pPr>
              <a:defRPr/>
            </a:lvl1pPr>
          </a:lstStyle>
          <a:p>
            <a:pPr>
              <a:defRPr/>
            </a:pPr>
            <a:fld id="{37A91126-B285-4655-8D8B-B1BF9462253E}" type="slidenum">
              <a:rPr lang="en-US" smtClean="0"/>
              <a:pPr>
                <a:defRPr/>
              </a:pPr>
              <a:t>‹#›</a:t>
            </a:fld>
            <a:endParaRPr lang="en-US"/>
          </a:p>
        </p:txBody>
      </p:sp>
      <p:pic>
        <p:nvPicPr>
          <p:cNvPr id="6" name="Picture 8" descr="FDL_4K.png">
            <a:extLst>
              <a:ext uri="{FF2B5EF4-FFF2-40B4-BE49-F238E27FC236}">
                <a16:creationId xmlns:a16="http://schemas.microsoft.com/office/drawing/2014/main" id="{A62D7394-D6D5-F3B0-6CA1-3C485A78D1A0}"/>
              </a:ext>
            </a:extLst>
          </p:cNvPr>
          <p:cNvPicPr>
            <a:picLocks noChangeAspect="1"/>
          </p:cNvPicPr>
          <p:nvPr userDrawn="1"/>
        </p:nvPicPr>
        <p:blipFill>
          <a:blip r:embed="rId2" cstate="print"/>
          <a:srcRect/>
          <a:stretch>
            <a:fillRect/>
          </a:stretch>
        </p:blipFill>
        <p:spPr bwMode="auto">
          <a:xfrm>
            <a:off x="1053050" y="2084042"/>
            <a:ext cx="2163481" cy="1967841"/>
          </a:xfrm>
          <a:prstGeom prst="rect">
            <a:avLst/>
          </a:prstGeom>
          <a:noFill/>
          <a:ln w="9525">
            <a:noFill/>
            <a:miter lim="800000"/>
            <a:headEnd/>
            <a:tailEnd/>
          </a:ln>
        </p:spPr>
      </p:pic>
    </p:spTree>
    <p:extLst>
      <p:ext uri="{BB962C8B-B14F-4D97-AF65-F5344CB8AC3E}">
        <p14:creationId xmlns:p14="http://schemas.microsoft.com/office/powerpoint/2010/main" val="1725175726"/>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820411" y="304800"/>
            <a:ext cx="10083567" cy="1139825"/>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800" cy="4530725"/>
          </a:xfrm>
        </p:spPr>
        <p:txBody>
          <a:bodyPr/>
          <a:lstStyle/>
          <a:p>
            <a:pPr lvl="0"/>
            <a:endParaRPr lang="en-US" noProof="0" dirty="0"/>
          </a:p>
        </p:txBody>
      </p:sp>
      <p:sp>
        <p:nvSpPr>
          <p:cNvPr id="7" name="Rectangle 6"/>
          <p:cNvSpPr>
            <a:spLocks noGrp="1" noChangeArrowheads="1"/>
          </p:cNvSpPr>
          <p:nvPr>
            <p:ph type="sldNum" sz="quarter" idx="12"/>
          </p:nvPr>
        </p:nvSpPr>
        <p:spPr/>
        <p:txBody>
          <a:bodyPr/>
          <a:lstStyle>
            <a:lvl1pPr>
              <a:defRPr/>
            </a:lvl1pPr>
          </a:lstStyle>
          <a:p>
            <a:pPr>
              <a:defRPr/>
            </a:pPr>
            <a:fld id="{6B7AF4FF-1552-4ED8-9478-689884CC0A9B}" type="slidenum">
              <a:rPr lang="en-US"/>
              <a:pPr>
                <a:defRPr/>
              </a:pPr>
              <a:t>‹#›</a:t>
            </a:fld>
            <a:endParaRPr lang="en-US" dirty="0"/>
          </a:p>
        </p:txBody>
      </p:sp>
      <p:pic>
        <p:nvPicPr>
          <p:cNvPr id="8" name="Picture 8" descr="FDL_4K.png">
            <a:extLst>
              <a:ext uri="{FF2B5EF4-FFF2-40B4-BE49-F238E27FC236}">
                <a16:creationId xmlns:a16="http://schemas.microsoft.com/office/drawing/2014/main" id="{031C79C5-9476-FEF2-9DD1-4E1F1E9F7D23}"/>
              </a:ext>
            </a:extLst>
          </p:cNvPr>
          <p:cNvPicPr>
            <a:picLocks noChangeAspect="1"/>
          </p:cNvPicPr>
          <p:nvPr userDrawn="1"/>
        </p:nvPicPr>
        <p:blipFill>
          <a:blip r:embed="rId2" cstate="print"/>
          <a:srcRect/>
          <a:stretch>
            <a:fillRect/>
          </a:stretch>
        </p:blipFill>
        <p:spPr bwMode="auto">
          <a:xfrm>
            <a:off x="609600" y="356393"/>
            <a:ext cx="1093365" cy="1036637"/>
          </a:xfrm>
          <a:prstGeom prst="rect">
            <a:avLst/>
          </a:prstGeom>
          <a:noFill/>
          <a:ln w="9525">
            <a:noFill/>
            <a:miter lim="800000"/>
            <a:headEnd/>
            <a:tailEnd/>
          </a:ln>
        </p:spPr>
      </p:pic>
    </p:spTree>
    <p:extLst>
      <p:ext uri="{BB962C8B-B14F-4D97-AF65-F5344CB8AC3E}">
        <p14:creationId xmlns:p14="http://schemas.microsoft.com/office/powerpoint/2010/main" val="1446045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4C3D17D-14CD-5B75-024D-4604B68EA1C0}"/>
              </a:ext>
            </a:extLst>
          </p:cNvPr>
          <p:cNvSpPr>
            <a:spLocks noGrp="1" noChangeArrowheads="1"/>
          </p:cNvSpPr>
          <p:nvPr>
            <p:ph type="title"/>
          </p:nvPr>
        </p:nvSpPr>
        <p:spPr bwMode="auto">
          <a:xfrm>
            <a:off x="897622" y="238125"/>
            <a:ext cx="1045617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a:extLst>
              <a:ext uri="{FF2B5EF4-FFF2-40B4-BE49-F238E27FC236}">
                <a16:creationId xmlns:a16="http://schemas.microsoft.com/office/drawing/2014/main" id="{127625C8-88BA-CB0D-C515-BC130012D517}"/>
              </a:ext>
            </a:extLst>
          </p:cNvPr>
          <p:cNvSpPr>
            <a:spLocks noGrp="1" noChangeArrowheads="1"/>
          </p:cNvSpPr>
          <p:nvPr>
            <p:ph type="body" idx="1"/>
          </p:nvPr>
        </p:nvSpPr>
        <p:spPr bwMode="auto">
          <a:xfrm>
            <a:off x="897622" y="1825625"/>
            <a:ext cx="10456178"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6" name="Slide Number Placeholder 5">
            <a:extLst>
              <a:ext uri="{FF2B5EF4-FFF2-40B4-BE49-F238E27FC236}">
                <a16:creationId xmlns:a16="http://schemas.microsoft.com/office/drawing/2014/main" id="{1E04F030-61C4-1647-BCE0-E590603654CF}"/>
              </a:ext>
            </a:extLst>
          </p:cNvPr>
          <p:cNvSpPr>
            <a:spLocks noGrp="1"/>
          </p:cNvSpPr>
          <p:nvPr>
            <p:ph type="sldNum" sz="quarter" idx="4"/>
          </p:nvPr>
        </p:nvSpPr>
        <p:spPr>
          <a:xfrm>
            <a:off x="9448800" y="40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rgbClr val="075697"/>
                </a:solidFill>
                <a:latin typeface="Arial" panose="020B0604020202020204" pitchFamily="34" charset="0"/>
                <a:cs typeface="Arial" panose="020B0604020202020204" pitchFamily="34" charset="0"/>
              </a:defRPr>
            </a:lvl1pPr>
          </a:lstStyle>
          <a:p>
            <a:pPr>
              <a:defRPr/>
            </a:pPr>
            <a:fld id="{37A91126-B285-4655-8D8B-B1BF9462253E}" type="slidenum">
              <a:rPr lang="en-US" smtClean="0"/>
              <a:pPr>
                <a:defRPr/>
              </a:pPr>
              <a:t>‹#›</a:t>
            </a:fld>
            <a:endParaRPr lang="en-US"/>
          </a:p>
        </p:txBody>
      </p:sp>
      <p:pic>
        <p:nvPicPr>
          <p:cNvPr id="2" name="Picture 1" descr="A pixelated eagle and fleur-de-lis&#10;&#10;Description automatically generated">
            <a:extLst>
              <a:ext uri="{FF2B5EF4-FFF2-40B4-BE49-F238E27FC236}">
                <a16:creationId xmlns:a16="http://schemas.microsoft.com/office/drawing/2014/main" id="{21B9F6C3-CBFF-BFC2-0403-D2BB06E6170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236279" y="6243156"/>
            <a:ext cx="2855248" cy="451635"/>
          </a:xfrm>
          <a:prstGeom prst="rect">
            <a:avLst/>
          </a:prstGeom>
        </p:spPr>
      </p:pic>
      <p:sp>
        <p:nvSpPr>
          <p:cNvPr id="3" name="Rectangle 2">
            <a:extLst>
              <a:ext uri="{FF2B5EF4-FFF2-40B4-BE49-F238E27FC236}">
                <a16:creationId xmlns:a16="http://schemas.microsoft.com/office/drawing/2014/main" id="{511C2AB3-583C-9902-3A72-C710D7FB6709}"/>
              </a:ext>
            </a:extLst>
          </p:cNvPr>
          <p:cNvSpPr/>
          <p:nvPr/>
        </p:nvSpPr>
        <p:spPr>
          <a:xfrm>
            <a:off x="0" y="6343711"/>
            <a:ext cx="9073661"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00990523"/>
      </p:ext>
    </p:extLst>
  </p:cSld>
  <p:clrMap bg1="lt1" tx1="dk1" bg2="lt2" tx2="dk2" accent1="accent1" accent2="accent2" accent3="accent3" accent4="accent4" accent5="accent5" accent6="accent6" hlink="hlink" folHlink="folHlink"/>
  <p:sldLayoutIdLst>
    <p:sldLayoutId id="2147484128"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Lst>
  <p:hf hdr="0" ftr="0" dt="0"/>
  <p:txStyles>
    <p:titleStyle>
      <a:lvl1pPr algn="l" rtl="0" eaLnBrk="1" fontAlgn="base" hangingPunct="1">
        <a:lnSpc>
          <a:spcPct val="90000"/>
        </a:lnSpc>
        <a:spcBef>
          <a:spcPct val="0"/>
        </a:spcBef>
        <a:spcAft>
          <a:spcPct val="0"/>
        </a:spcAft>
        <a:defRPr sz="4400" b="1" kern="1200">
          <a:solidFill>
            <a:srgbClr val="075697"/>
          </a:solidFill>
          <a:latin typeface="Arial" panose="020B0604020202020204" pitchFamily="34" charset="0"/>
          <a:ea typeface="+mj-ea"/>
          <a:cs typeface="Arial" panose="020B0604020202020204" pitchFamily="34" charset="0"/>
        </a:defRPr>
      </a:lvl1pPr>
      <a:lvl2pPr algn="l" rtl="0" eaLnBrk="1" fontAlgn="base" hangingPunct="1">
        <a:lnSpc>
          <a:spcPct val="90000"/>
        </a:lnSpc>
        <a:spcBef>
          <a:spcPct val="0"/>
        </a:spcBef>
        <a:spcAft>
          <a:spcPct val="0"/>
        </a:spcAft>
        <a:defRPr sz="4400" b="1">
          <a:solidFill>
            <a:schemeClr val="bg1"/>
          </a:solidFill>
          <a:latin typeface="Arial" panose="020B0604020202020204" pitchFamily="34" charset="0"/>
          <a:cs typeface="Arial" panose="020B0604020202020204" pitchFamily="34" charset="0"/>
        </a:defRPr>
      </a:lvl2pPr>
      <a:lvl3pPr algn="l" rtl="0" eaLnBrk="1" fontAlgn="base" hangingPunct="1">
        <a:lnSpc>
          <a:spcPct val="90000"/>
        </a:lnSpc>
        <a:spcBef>
          <a:spcPct val="0"/>
        </a:spcBef>
        <a:spcAft>
          <a:spcPct val="0"/>
        </a:spcAft>
        <a:defRPr sz="4400" b="1">
          <a:solidFill>
            <a:schemeClr val="bg1"/>
          </a:solidFill>
          <a:latin typeface="Arial" panose="020B0604020202020204" pitchFamily="34" charset="0"/>
          <a:cs typeface="Arial" panose="020B0604020202020204" pitchFamily="34" charset="0"/>
        </a:defRPr>
      </a:lvl3pPr>
      <a:lvl4pPr algn="l" rtl="0" eaLnBrk="1" fontAlgn="base" hangingPunct="1">
        <a:lnSpc>
          <a:spcPct val="90000"/>
        </a:lnSpc>
        <a:spcBef>
          <a:spcPct val="0"/>
        </a:spcBef>
        <a:spcAft>
          <a:spcPct val="0"/>
        </a:spcAft>
        <a:defRPr sz="4400" b="1">
          <a:solidFill>
            <a:schemeClr val="bg1"/>
          </a:solidFill>
          <a:latin typeface="Arial" panose="020B0604020202020204" pitchFamily="34" charset="0"/>
          <a:cs typeface="Arial" panose="020B0604020202020204" pitchFamily="34" charset="0"/>
        </a:defRPr>
      </a:lvl4pPr>
      <a:lvl5pPr algn="l" rtl="0" eaLnBrk="1" fontAlgn="base" hangingPunct="1">
        <a:lnSpc>
          <a:spcPct val="90000"/>
        </a:lnSpc>
        <a:spcBef>
          <a:spcPct val="0"/>
        </a:spcBef>
        <a:spcAft>
          <a:spcPct val="0"/>
        </a:spcAft>
        <a:defRPr sz="4400" b="1">
          <a:solidFill>
            <a:schemeClr val="bg1"/>
          </a:solidFill>
          <a:latin typeface="Arial" panose="020B0604020202020204" pitchFamily="34" charset="0"/>
          <a:cs typeface="Arial" panose="020B0604020202020204" pitchFamily="34" charset="0"/>
        </a:defRPr>
      </a:lvl5pPr>
      <a:lvl6pPr marL="457200" algn="l" rtl="0" eaLnBrk="1" fontAlgn="base" hangingPunct="1">
        <a:lnSpc>
          <a:spcPct val="90000"/>
        </a:lnSpc>
        <a:spcBef>
          <a:spcPct val="0"/>
        </a:spcBef>
        <a:spcAft>
          <a:spcPct val="0"/>
        </a:spcAft>
        <a:defRPr sz="4400" b="1">
          <a:solidFill>
            <a:schemeClr val="bg1"/>
          </a:solidFill>
          <a:latin typeface="Arial" panose="020B0604020202020204" pitchFamily="34" charset="0"/>
          <a:cs typeface="Arial" panose="020B0604020202020204" pitchFamily="34" charset="0"/>
        </a:defRPr>
      </a:lvl6pPr>
      <a:lvl7pPr marL="914400" algn="l" rtl="0" eaLnBrk="1" fontAlgn="base" hangingPunct="1">
        <a:lnSpc>
          <a:spcPct val="90000"/>
        </a:lnSpc>
        <a:spcBef>
          <a:spcPct val="0"/>
        </a:spcBef>
        <a:spcAft>
          <a:spcPct val="0"/>
        </a:spcAft>
        <a:defRPr sz="4400" b="1">
          <a:solidFill>
            <a:schemeClr val="bg1"/>
          </a:solidFill>
          <a:latin typeface="Arial" panose="020B0604020202020204" pitchFamily="34" charset="0"/>
          <a:cs typeface="Arial" panose="020B0604020202020204" pitchFamily="34" charset="0"/>
        </a:defRPr>
      </a:lvl7pPr>
      <a:lvl8pPr marL="1371600" algn="l" rtl="0" eaLnBrk="1" fontAlgn="base" hangingPunct="1">
        <a:lnSpc>
          <a:spcPct val="90000"/>
        </a:lnSpc>
        <a:spcBef>
          <a:spcPct val="0"/>
        </a:spcBef>
        <a:spcAft>
          <a:spcPct val="0"/>
        </a:spcAft>
        <a:defRPr sz="4400" b="1">
          <a:solidFill>
            <a:schemeClr val="bg1"/>
          </a:solidFill>
          <a:latin typeface="Arial" panose="020B0604020202020204" pitchFamily="34" charset="0"/>
          <a:cs typeface="Arial" panose="020B0604020202020204" pitchFamily="34" charset="0"/>
        </a:defRPr>
      </a:lvl8pPr>
      <a:lvl9pPr marL="1828800" algn="l" rtl="0" eaLnBrk="1" fontAlgn="base" hangingPunct="1">
        <a:lnSpc>
          <a:spcPct val="90000"/>
        </a:lnSpc>
        <a:spcBef>
          <a:spcPct val="0"/>
        </a:spcBef>
        <a:spcAft>
          <a:spcPct val="0"/>
        </a:spcAft>
        <a:defRPr sz="4400" b="1">
          <a:solidFill>
            <a:schemeClr val="bg1"/>
          </a:solidFill>
          <a:latin typeface="Arial" panose="020B0604020202020204" pitchFamily="34" charset="0"/>
          <a:cs typeface="Arial" panose="020B0604020202020204" pitchFamily="34" charset="0"/>
        </a:defRPr>
      </a:lvl9pPr>
    </p:titleStyle>
    <p:bodyStyle>
      <a:lvl1pPr marL="457200" indent="-457200" algn="l" rtl="0" eaLnBrk="1" fontAlgn="base" hangingPunct="1">
        <a:lnSpc>
          <a:spcPct val="90000"/>
        </a:lnSpc>
        <a:spcBef>
          <a:spcPts val="1000"/>
        </a:spcBef>
        <a:spcAft>
          <a:spcPct val="0"/>
        </a:spcAft>
        <a:buFont typeface="Wingdings" panose="05000000000000000000" pitchFamily="2" charset="2"/>
        <a:buChar char="§"/>
        <a:defRPr sz="2800" b="1" kern="1200">
          <a:solidFill>
            <a:srgbClr val="075697"/>
          </a:solidFill>
          <a:latin typeface="Arial" panose="020B0604020202020204" pitchFamily="34" charset="0"/>
          <a:ea typeface="+mn-ea"/>
          <a:cs typeface="Arial" panose="020B0604020202020204" pitchFamily="34" charset="0"/>
        </a:defRPr>
      </a:lvl1pPr>
      <a:lvl2pPr marL="800100" indent="-342900" algn="l" rtl="0" eaLnBrk="1" fontAlgn="base" hangingPunct="1">
        <a:lnSpc>
          <a:spcPct val="90000"/>
        </a:lnSpc>
        <a:spcBef>
          <a:spcPts val="500"/>
        </a:spcBef>
        <a:spcAft>
          <a:spcPct val="0"/>
        </a:spcAft>
        <a:buFont typeface="Wingdings" panose="05000000000000000000" pitchFamily="2" charset="2"/>
        <a:buChar char="§"/>
        <a:defRPr sz="2400" kern="1200">
          <a:solidFill>
            <a:srgbClr val="075697"/>
          </a:solidFill>
          <a:latin typeface="Arial" panose="020B0604020202020204" pitchFamily="34" charset="0"/>
          <a:ea typeface="+mn-ea"/>
          <a:cs typeface="Arial" panose="020B0604020202020204" pitchFamily="34" charset="0"/>
        </a:defRPr>
      </a:lvl2pPr>
      <a:lvl3pPr marL="1257300" indent="-342900" algn="l" rtl="0" eaLnBrk="1" fontAlgn="base" hangingPunct="1">
        <a:lnSpc>
          <a:spcPct val="90000"/>
        </a:lnSpc>
        <a:spcBef>
          <a:spcPts val="500"/>
        </a:spcBef>
        <a:spcAft>
          <a:spcPct val="0"/>
        </a:spcAft>
        <a:buFont typeface="Wingdings" panose="05000000000000000000" pitchFamily="2" charset="2"/>
        <a:buChar char="§"/>
        <a:defRPr sz="2000" kern="1200">
          <a:solidFill>
            <a:srgbClr val="075697"/>
          </a:solidFill>
          <a:latin typeface="Arial" panose="020B0604020202020204" pitchFamily="34" charset="0"/>
          <a:ea typeface="+mn-ea"/>
          <a:cs typeface="Arial" panose="020B0604020202020204" pitchFamily="34" charset="0"/>
        </a:defRPr>
      </a:lvl3pPr>
      <a:lvl4pPr marL="1657350" indent="-285750" algn="l" rtl="0" eaLnBrk="1" fontAlgn="base" hangingPunct="1">
        <a:lnSpc>
          <a:spcPct val="90000"/>
        </a:lnSpc>
        <a:spcBef>
          <a:spcPts val="500"/>
        </a:spcBef>
        <a:spcAft>
          <a:spcPct val="0"/>
        </a:spcAft>
        <a:buFont typeface="Wingdings" panose="05000000000000000000" pitchFamily="2" charset="2"/>
        <a:buChar char="§"/>
        <a:defRPr kern="1200">
          <a:solidFill>
            <a:srgbClr val="075697"/>
          </a:solidFill>
          <a:latin typeface="Arial" panose="020B0604020202020204" pitchFamily="34" charset="0"/>
          <a:ea typeface="+mn-ea"/>
          <a:cs typeface="Arial" panose="020B0604020202020204" pitchFamily="34" charset="0"/>
        </a:defRPr>
      </a:lvl4pPr>
      <a:lvl5pPr marL="2114550" indent="-285750" algn="l" rtl="0" eaLnBrk="1" fontAlgn="base" hangingPunct="1">
        <a:lnSpc>
          <a:spcPct val="90000"/>
        </a:lnSpc>
        <a:spcBef>
          <a:spcPts val="500"/>
        </a:spcBef>
        <a:spcAft>
          <a:spcPct val="0"/>
        </a:spcAft>
        <a:buFont typeface="Wingdings" panose="05000000000000000000" pitchFamily="2" charset="2"/>
        <a:buChar char="§"/>
        <a:defRPr kern="1200">
          <a:solidFill>
            <a:srgbClr val="07569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3711575" y="1538436"/>
            <a:ext cx="7964488" cy="2387600"/>
          </a:xfrm>
        </p:spPr>
        <p:txBody>
          <a:bodyPr/>
          <a:lstStyle/>
          <a:p>
            <a:r>
              <a:rPr lang="en-US" dirty="0"/>
              <a:t>Scouting America Rifle Range Safety Briefing</a:t>
            </a:r>
          </a:p>
        </p:txBody>
      </p:sp>
      <p:sp>
        <p:nvSpPr>
          <p:cNvPr id="18435" name="Rectangle 6"/>
          <p:cNvSpPr>
            <a:spLocks noGrp="1" noChangeArrowheads="1"/>
          </p:cNvSpPr>
          <p:nvPr>
            <p:ph type="sldNum" sz="quarter" idx="10"/>
          </p:nvPr>
        </p:nvSpPr>
        <p:spPr bwMode="auto">
          <a:xfrm>
            <a:off x="9448800" y="0"/>
            <a:ext cx="2743200" cy="365125"/>
          </a:xfrm>
          <a:noFill/>
          <a:ln>
            <a:miter lim="800000"/>
            <a:headEnd/>
            <a:tailEnd/>
          </a:ln>
        </p:spPr>
        <p:txBody>
          <a:bodyPr/>
          <a:lstStyle/>
          <a:p>
            <a:fld id="{180F9581-9778-4EA6-8014-479962C50FE1}" type="slidenum">
              <a:rPr lang="en-US" smtClean="0"/>
              <a:pPr/>
              <a:t>1</a:t>
            </a:fld>
            <a:endParaRPr lang="en-US"/>
          </a:p>
        </p:txBody>
      </p:sp>
      <p:sp>
        <p:nvSpPr>
          <p:cNvPr id="18436" name="Rectangle 6"/>
          <p:cNvSpPr>
            <a:spLocks noChangeArrowheads="1"/>
          </p:cNvSpPr>
          <p:nvPr/>
        </p:nvSpPr>
        <p:spPr bwMode="auto">
          <a:xfrm>
            <a:off x="3189317" y="4499182"/>
            <a:ext cx="8301956" cy="1200329"/>
          </a:xfrm>
          <a:prstGeom prst="rect">
            <a:avLst/>
          </a:prstGeom>
          <a:noFill/>
          <a:ln w="9525">
            <a:noFill/>
            <a:miter lim="800000"/>
            <a:headEnd/>
            <a:tailEnd/>
          </a:ln>
        </p:spPr>
        <p:txBody>
          <a:bodyPr wrap="square">
            <a:spAutoFit/>
          </a:bodyPr>
          <a:lstStyle/>
          <a:p>
            <a:pPr algn="ctr" eaLnBrk="0" hangingPunct="0"/>
            <a:r>
              <a:rPr lang="en-US" sz="3600" b="1" i="1" dirty="0">
                <a:solidFill>
                  <a:srgbClr val="DA2A00"/>
                </a:solidFill>
              </a:rPr>
              <a:t>NO AMMUNITION in the classroom</a:t>
            </a:r>
            <a:br>
              <a:rPr lang="en-US" sz="3600" b="1" i="1" dirty="0">
                <a:solidFill>
                  <a:srgbClr val="DA2A00"/>
                </a:solidFill>
              </a:rPr>
            </a:br>
            <a:r>
              <a:rPr lang="en-US" sz="3600" b="1" i="1" dirty="0">
                <a:solidFill>
                  <a:srgbClr val="DA2A00"/>
                </a:solidFill>
              </a:rPr>
              <a:t>NO EXCEPTIONS!</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6F420-CEB3-D0C9-2026-4407F67257EB}"/>
              </a:ext>
            </a:extLst>
          </p:cNvPr>
          <p:cNvSpPr>
            <a:spLocks noGrp="1"/>
          </p:cNvSpPr>
          <p:nvPr>
            <p:ph type="title"/>
          </p:nvPr>
        </p:nvSpPr>
        <p:spPr/>
        <p:txBody>
          <a:bodyPr/>
          <a:lstStyle/>
          <a:p>
            <a:r>
              <a:rPr lang="en-US" dirty="0">
                <a:solidFill>
                  <a:srgbClr val="005AA3"/>
                </a:solidFill>
              </a:rPr>
              <a:t>Prone Supported Position</a:t>
            </a:r>
          </a:p>
        </p:txBody>
      </p:sp>
      <p:sp>
        <p:nvSpPr>
          <p:cNvPr id="3" name="Text Placeholder 2">
            <a:extLst>
              <a:ext uri="{FF2B5EF4-FFF2-40B4-BE49-F238E27FC236}">
                <a16:creationId xmlns:a16="http://schemas.microsoft.com/office/drawing/2014/main" id="{70AC6316-4F09-CAAB-80C7-6A313F5A6EF1}"/>
              </a:ext>
            </a:extLst>
          </p:cNvPr>
          <p:cNvSpPr>
            <a:spLocks noGrp="1"/>
          </p:cNvSpPr>
          <p:nvPr>
            <p:ph type="body" sz="half" idx="1"/>
          </p:nvPr>
        </p:nvSpPr>
        <p:spPr/>
        <p:txBody>
          <a:bodyPr/>
          <a:lstStyle/>
          <a:p>
            <a:r>
              <a:rPr lang="en-US" sz="2000" dirty="0"/>
              <a:t>Feet and legs are flat on the ground with the legs relaxed.</a:t>
            </a:r>
          </a:p>
          <a:p>
            <a:r>
              <a:rPr lang="en-US" sz="2000" dirty="0"/>
              <a:t>Butt of the rifle in the shoulder close to neck.</a:t>
            </a:r>
          </a:p>
          <a:p>
            <a:r>
              <a:rPr lang="en-US" sz="2000" dirty="0"/>
              <a:t>Elbows on the ground to support the rifle.</a:t>
            </a:r>
          </a:p>
          <a:p>
            <a:r>
              <a:rPr lang="en-US" sz="2000" dirty="0"/>
              <a:t>Support hand under the Forearm.</a:t>
            </a:r>
          </a:p>
          <a:p>
            <a:r>
              <a:rPr lang="en-US" sz="2000" dirty="0"/>
              <a:t>Trigger hand.</a:t>
            </a:r>
          </a:p>
          <a:p>
            <a:r>
              <a:rPr lang="en-US" sz="2000" dirty="0"/>
              <a:t>Face firmly against the stock with eye looking straight down the sights.</a:t>
            </a:r>
          </a:p>
          <a:p>
            <a:r>
              <a:rPr lang="en-US" sz="2000" dirty="0"/>
              <a:t>Align the position to target.</a:t>
            </a:r>
          </a:p>
        </p:txBody>
      </p:sp>
      <p:sp>
        <p:nvSpPr>
          <p:cNvPr id="4" name="Online Image Placeholder 3">
            <a:extLst>
              <a:ext uri="{FF2B5EF4-FFF2-40B4-BE49-F238E27FC236}">
                <a16:creationId xmlns:a16="http://schemas.microsoft.com/office/drawing/2014/main" id="{9BE29DC3-84DE-0C2B-7DCD-738F5632147D}"/>
              </a:ext>
            </a:extLst>
          </p:cNvPr>
          <p:cNvSpPr>
            <a:spLocks noGrp="1"/>
          </p:cNvSpPr>
          <p:nvPr>
            <p:ph type="clipArt" sz="half" idx="2"/>
          </p:nvPr>
        </p:nvSpPr>
        <p:spPr/>
        <p:txBody>
          <a:bodyPr/>
          <a:lstStyle/>
          <a:p>
            <a:endParaRPr lang="en-US"/>
          </a:p>
        </p:txBody>
      </p:sp>
      <p:sp>
        <p:nvSpPr>
          <p:cNvPr id="27650" name="Slide Number Placeholder 3"/>
          <p:cNvSpPr>
            <a:spLocks noGrp="1"/>
          </p:cNvSpPr>
          <p:nvPr>
            <p:ph type="sldNum" sz="quarter" idx="12"/>
          </p:nvPr>
        </p:nvSpPr>
        <p:spPr bwMode="auto">
          <a:noFill/>
          <a:ln>
            <a:miter lim="800000"/>
            <a:headEnd/>
            <a:tailEnd/>
          </a:ln>
        </p:spPr>
        <p:txBody>
          <a:bodyPr/>
          <a:lstStyle/>
          <a:p>
            <a:fld id="{08E74877-73AC-4F3B-963D-6798E91B9535}" type="slidenum">
              <a:rPr lang="en-US" smtClean="0"/>
              <a:pPr/>
              <a:t>10</a:t>
            </a:fld>
            <a:endParaRPr lang="en-US"/>
          </a:p>
        </p:txBody>
      </p:sp>
      <p:pic>
        <p:nvPicPr>
          <p:cNvPr id="27652" name="Picture 19"/>
          <p:cNvPicPr>
            <a:picLocks noChangeArrowheads="1"/>
          </p:cNvPicPr>
          <p:nvPr/>
        </p:nvPicPr>
        <p:blipFill>
          <a:blip r:embed="rId3" cstate="print"/>
          <a:srcRect/>
          <a:stretch>
            <a:fillRect/>
          </a:stretch>
        </p:blipFill>
        <p:spPr bwMode="auto">
          <a:xfrm>
            <a:off x="6235700" y="2036763"/>
            <a:ext cx="5346700" cy="3657600"/>
          </a:xfrm>
          <a:prstGeom prst="rect">
            <a:avLst/>
          </a:prstGeom>
          <a:noFill/>
          <a:ln w="50800">
            <a:noFill/>
            <a:miter lim="800000"/>
            <a:headEnd/>
            <a:tailEnd/>
          </a:ln>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2209800" y="6248400"/>
            <a:ext cx="1905000" cy="457200"/>
          </a:xfrm>
          <a:prstGeom prst="rect">
            <a:avLst/>
          </a:prstGeom>
          <a:noFill/>
          <a:ln w="12700">
            <a:noFill/>
            <a:miter lim="800000"/>
            <a:headEnd/>
            <a:tailEnd/>
          </a:ln>
        </p:spPr>
        <p:txBody>
          <a:bodyPr wrap="none" anchor="ctr"/>
          <a:lstStyle/>
          <a:p>
            <a:endParaRPr lang="en-US"/>
          </a:p>
        </p:txBody>
      </p:sp>
      <p:sp>
        <p:nvSpPr>
          <p:cNvPr id="28675" name="Rectangle 3"/>
          <p:cNvSpPr>
            <a:spLocks noChangeArrowheads="1"/>
          </p:cNvSpPr>
          <p:nvPr/>
        </p:nvSpPr>
        <p:spPr bwMode="auto">
          <a:xfrm>
            <a:off x="4648200" y="6248400"/>
            <a:ext cx="2895600" cy="457200"/>
          </a:xfrm>
          <a:prstGeom prst="rect">
            <a:avLst/>
          </a:prstGeom>
          <a:noFill/>
          <a:ln w="12700">
            <a:noFill/>
            <a:miter lim="800000"/>
            <a:headEnd/>
            <a:tailEnd/>
          </a:ln>
        </p:spPr>
        <p:txBody>
          <a:bodyPr wrap="none" anchor="ctr"/>
          <a:lstStyle/>
          <a:p>
            <a:endParaRPr lang="en-US"/>
          </a:p>
        </p:txBody>
      </p:sp>
      <p:sp>
        <p:nvSpPr>
          <p:cNvPr id="28676" name="Rectangle 4"/>
          <p:cNvSpPr>
            <a:spLocks noChangeArrowheads="1"/>
          </p:cNvSpPr>
          <p:nvPr/>
        </p:nvSpPr>
        <p:spPr bwMode="auto">
          <a:xfrm>
            <a:off x="2209800" y="6248400"/>
            <a:ext cx="1905000" cy="457200"/>
          </a:xfrm>
          <a:prstGeom prst="rect">
            <a:avLst/>
          </a:prstGeom>
          <a:noFill/>
          <a:ln w="12700">
            <a:noFill/>
            <a:miter lim="800000"/>
            <a:headEnd/>
            <a:tailEnd/>
          </a:ln>
        </p:spPr>
        <p:txBody>
          <a:bodyPr wrap="none" anchor="ctr"/>
          <a:lstStyle/>
          <a:p>
            <a:endParaRPr lang="en-US"/>
          </a:p>
        </p:txBody>
      </p:sp>
      <p:sp>
        <p:nvSpPr>
          <p:cNvPr id="28677" name="Rectangle 6"/>
          <p:cNvSpPr>
            <a:spLocks noGrp="1" noChangeArrowheads="1"/>
          </p:cNvSpPr>
          <p:nvPr>
            <p:ph type="title"/>
          </p:nvPr>
        </p:nvSpPr>
        <p:spPr>
          <a:xfrm>
            <a:off x="1531938" y="238125"/>
            <a:ext cx="9821862" cy="1325563"/>
          </a:xfrm>
          <a:noFill/>
        </p:spPr>
        <p:txBody>
          <a:bodyPr/>
          <a:lstStyle/>
          <a:p>
            <a:r>
              <a:rPr lang="en-US"/>
              <a:t>FUNDAMENTALS  “Aiming”</a:t>
            </a:r>
          </a:p>
        </p:txBody>
      </p:sp>
      <p:grpSp>
        <p:nvGrpSpPr>
          <p:cNvPr id="28678" name="Group 76"/>
          <p:cNvGrpSpPr>
            <a:grpSpLocks/>
          </p:cNvGrpSpPr>
          <p:nvPr/>
        </p:nvGrpSpPr>
        <p:grpSpPr bwMode="auto">
          <a:xfrm>
            <a:off x="2117725" y="2525713"/>
            <a:ext cx="1816100" cy="1117600"/>
            <a:chOff x="593725" y="3005138"/>
            <a:chExt cx="1816100" cy="1117600"/>
          </a:xfrm>
        </p:grpSpPr>
        <p:sp>
          <p:nvSpPr>
            <p:cNvPr id="10282" name="Rectangle 42"/>
            <p:cNvSpPr>
              <a:spLocks noChangeArrowheads="1"/>
            </p:cNvSpPr>
            <p:nvPr/>
          </p:nvSpPr>
          <p:spPr bwMode="auto">
            <a:xfrm>
              <a:off x="593725" y="3570288"/>
              <a:ext cx="1816100" cy="520700"/>
            </a:xfrm>
            <a:prstGeom prst="rect">
              <a:avLst/>
            </a:prstGeom>
            <a:solidFill>
              <a:schemeClr val="accent4">
                <a:lumMod val="65000"/>
                <a:lumOff val="35000"/>
              </a:schemeClr>
            </a:solidFill>
            <a:ln w="12700">
              <a:noFill/>
              <a:miter lim="800000"/>
              <a:headEnd/>
              <a:tailEnd/>
            </a:ln>
            <a:effectLst/>
          </p:spPr>
          <p:txBody>
            <a:bodyPr wrap="none" anchor="ctr"/>
            <a:lstStyle/>
            <a:p>
              <a:pPr>
                <a:defRPr/>
              </a:pPr>
              <a:endParaRPr lang="en-US">
                <a:latin typeface="Times New Roman" charset="0"/>
              </a:endParaRPr>
            </a:p>
          </p:txBody>
        </p:sp>
        <p:sp>
          <p:nvSpPr>
            <p:cNvPr id="10283" name="Rectangle 43"/>
            <p:cNvSpPr>
              <a:spLocks noChangeArrowheads="1"/>
            </p:cNvSpPr>
            <p:nvPr/>
          </p:nvSpPr>
          <p:spPr bwMode="auto">
            <a:xfrm>
              <a:off x="593725" y="3036888"/>
              <a:ext cx="368300" cy="592137"/>
            </a:xfrm>
            <a:prstGeom prst="rect">
              <a:avLst/>
            </a:prstGeom>
            <a:solidFill>
              <a:schemeClr val="accent4">
                <a:lumMod val="65000"/>
                <a:lumOff val="35000"/>
              </a:schemeClr>
            </a:solidFill>
            <a:ln w="12700">
              <a:noFill/>
              <a:miter lim="800000"/>
              <a:headEnd/>
              <a:tailEnd/>
            </a:ln>
            <a:effectLst/>
          </p:spPr>
          <p:txBody>
            <a:bodyPr wrap="none" anchor="ctr"/>
            <a:lstStyle/>
            <a:p>
              <a:pPr>
                <a:defRPr/>
              </a:pPr>
              <a:endParaRPr lang="en-US">
                <a:latin typeface="Times New Roman" charset="0"/>
              </a:endParaRPr>
            </a:p>
          </p:txBody>
        </p:sp>
        <p:sp>
          <p:nvSpPr>
            <p:cNvPr id="10284" name="Rectangle 44"/>
            <p:cNvSpPr>
              <a:spLocks noChangeArrowheads="1"/>
            </p:cNvSpPr>
            <p:nvPr/>
          </p:nvSpPr>
          <p:spPr bwMode="auto">
            <a:xfrm>
              <a:off x="2041525" y="3036888"/>
              <a:ext cx="368300" cy="606425"/>
            </a:xfrm>
            <a:prstGeom prst="rect">
              <a:avLst/>
            </a:prstGeom>
            <a:solidFill>
              <a:schemeClr val="accent4">
                <a:lumMod val="65000"/>
                <a:lumOff val="35000"/>
              </a:schemeClr>
            </a:solidFill>
            <a:ln w="12700">
              <a:noFill/>
              <a:miter lim="800000"/>
              <a:headEnd/>
              <a:tailEnd/>
            </a:ln>
            <a:effectLst/>
          </p:spPr>
          <p:txBody>
            <a:bodyPr wrap="none" anchor="ctr"/>
            <a:lstStyle/>
            <a:p>
              <a:pPr>
                <a:defRPr/>
              </a:pPr>
              <a:endParaRPr lang="en-US">
                <a:latin typeface="Times New Roman" charset="0"/>
              </a:endParaRPr>
            </a:p>
          </p:txBody>
        </p:sp>
        <p:sp>
          <p:nvSpPr>
            <p:cNvPr id="28695" name="Rectangle 45"/>
            <p:cNvSpPr>
              <a:spLocks noChangeArrowheads="1"/>
            </p:cNvSpPr>
            <p:nvPr/>
          </p:nvSpPr>
          <p:spPr bwMode="auto">
            <a:xfrm>
              <a:off x="1279525" y="3036888"/>
              <a:ext cx="444500" cy="520700"/>
            </a:xfrm>
            <a:prstGeom prst="rect">
              <a:avLst/>
            </a:prstGeom>
            <a:solidFill>
              <a:schemeClr val="tx1"/>
            </a:solidFill>
            <a:ln w="12700">
              <a:solidFill>
                <a:schemeClr val="tx1"/>
              </a:solidFill>
              <a:miter lim="800000"/>
              <a:headEnd/>
              <a:tailEnd/>
            </a:ln>
          </p:spPr>
          <p:txBody>
            <a:bodyPr wrap="none" anchor="ctr"/>
            <a:lstStyle/>
            <a:p>
              <a:endParaRPr lang="en-US"/>
            </a:p>
          </p:txBody>
        </p:sp>
        <p:sp>
          <p:nvSpPr>
            <p:cNvPr id="28696" name="Line 47"/>
            <p:cNvSpPr>
              <a:spLocks noChangeShapeType="1"/>
            </p:cNvSpPr>
            <p:nvPr/>
          </p:nvSpPr>
          <p:spPr bwMode="auto">
            <a:xfrm>
              <a:off x="917575" y="3030538"/>
              <a:ext cx="1168400" cy="0"/>
            </a:xfrm>
            <a:prstGeom prst="line">
              <a:avLst/>
            </a:prstGeom>
            <a:noFill/>
            <a:ln w="50800">
              <a:solidFill>
                <a:srgbClr val="FF0000"/>
              </a:solidFill>
              <a:prstDash val="dash"/>
              <a:round/>
              <a:headEnd/>
              <a:tailEnd/>
            </a:ln>
          </p:spPr>
          <p:txBody>
            <a:bodyPr wrap="none" anchor="ctr"/>
            <a:lstStyle/>
            <a:p>
              <a:endParaRPr lang="en-US"/>
            </a:p>
          </p:txBody>
        </p:sp>
        <p:sp>
          <p:nvSpPr>
            <p:cNvPr id="28697" name="Line 48"/>
            <p:cNvSpPr>
              <a:spLocks noChangeShapeType="1"/>
            </p:cNvSpPr>
            <p:nvPr/>
          </p:nvSpPr>
          <p:spPr bwMode="auto">
            <a:xfrm flipV="1">
              <a:off x="1501775" y="3005138"/>
              <a:ext cx="0" cy="1117600"/>
            </a:xfrm>
            <a:prstGeom prst="line">
              <a:avLst/>
            </a:prstGeom>
            <a:noFill/>
            <a:ln w="50800">
              <a:solidFill>
                <a:srgbClr val="FF0000"/>
              </a:solidFill>
              <a:prstDash val="dash"/>
              <a:round/>
              <a:headEnd/>
              <a:tailEnd/>
            </a:ln>
          </p:spPr>
          <p:txBody>
            <a:bodyPr wrap="none" anchor="ctr"/>
            <a:lstStyle/>
            <a:p>
              <a:endParaRPr lang="en-US"/>
            </a:p>
          </p:txBody>
        </p:sp>
      </p:grpSp>
      <p:sp>
        <p:nvSpPr>
          <p:cNvPr id="28679" name="Rectangle 67"/>
          <p:cNvSpPr>
            <a:spLocks noChangeArrowheads="1"/>
          </p:cNvSpPr>
          <p:nvPr/>
        </p:nvSpPr>
        <p:spPr bwMode="auto">
          <a:xfrm>
            <a:off x="2209800" y="1258889"/>
            <a:ext cx="7604125" cy="458787"/>
          </a:xfrm>
          <a:prstGeom prst="rect">
            <a:avLst/>
          </a:prstGeom>
          <a:noFill/>
          <a:ln w="12700">
            <a:noFill/>
            <a:miter lim="800000"/>
            <a:headEnd/>
            <a:tailEnd/>
          </a:ln>
        </p:spPr>
        <p:txBody>
          <a:bodyPr lIns="90488" tIns="44450" rIns="90488" bIns="44450">
            <a:spAutoFit/>
          </a:bodyPr>
          <a:lstStyle/>
          <a:p>
            <a:pPr algn="ctr">
              <a:spcBef>
                <a:spcPct val="50000"/>
              </a:spcBef>
              <a:buClr>
                <a:schemeClr val="accent1"/>
              </a:buClr>
            </a:pPr>
            <a:r>
              <a:rPr lang="en-US" sz="2400" b="1" dirty="0">
                <a:solidFill>
                  <a:srgbClr val="005AA3"/>
                </a:solidFill>
                <a:latin typeface="Arial" panose="020B0604020202020204" pitchFamily="34" charset="0"/>
                <a:cs typeface="Arial" panose="020B0604020202020204" pitchFamily="34" charset="0"/>
              </a:rPr>
              <a:t> Notch Rear and Post Front Sight   </a:t>
            </a:r>
          </a:p>
        </p:txBody>
      </p:sp>
      <p:sp>
        <p:nvSpPr>
          <p:cNvPr id="28680" name="Rectangle 12"/>
          <p:cNvSpPr>
            <a:spLocks noChangeArrowheads="1"/>
          </p:cNvSpPr>
          <p:nvPr/>
        </p:nvSpPr>
        <p:spPr bwMode="auto">
          <a:xfrm>
            <a:off x="2516981" y="1743076"/>
            <a:ext cx="7851775" cy="582612"/>
          </a:xfrm>
          <a:prstGeom prst="rect">
            <a:avLst/>
          </a:prstGeom>
          <a:noFill/>
          <a:ln w="12700">
            <a:noFill/>
            <a:miter lim="800000"/>
            <a:headEnd/>
            <a:tailEnd/>
          </a:ln>
        </p:spPr>
        <p:txBody>
          <a:bodyPr lIns="90488" tIns="44450" rIns="90488" bIns="44450">
            <a:spAutoFit/>
          </a:bodyPr>
          <a:lstStyle/>
          <a:p>
            <a:r>
              <a:rPr lang="en-US" sz="3200" b="1" dirty="0">
                <a:latin typeface="Arial" panose="020B0604020202020204" pitchFamily="34" charset="0"/>
                <a:cs typeface="Arial" panose="020B0604020202020204" pitchFamily="34" charset="0"/>
              </a:rPr>
              <a:t>FRONT SIGHT IS IN SHARP FOCUS</a:t>
            </a:r>
          </a:p>
        </p:txBody>
      </p:sp>
      <p:grpSp>
        <p:nvGrpSpPr>
          <p:cNvPr id="28681" name="Group 65"/>
          <p:cNvGrpSpPr>
            <a:grpSpLocks/>
          </p:cNvGrpSpPr>
          <p:nvPr/>
        </p:nvGrpSpPr>
        <p:grpSpPr bwMode="auto">
          <a:xfrm>
            <a:off x="7712076" y="2374900"/>
            <a:ext cx="1816100" cy="2000250"/>
            <a:chOff x="593725" y="2122488"/>
            <a:chExt cx="1816100" cy="2000250"/>
          </a:xfrm>
        </p:grpSpPr>
        <p:sp>
          <p:nvSpPr>
            <p:cNvPr id="67" name="Rectangle 42"/>
            <p:cNvSpPr>
              <a:spLocks noChangeArrowheads="1"/>
            </p:cNvSpPr>
            <p:nvPr/>
          </p:nvSpPr>
          <p:spPr bwMode="auto">
            <a:xfrm>
              <a:off x="593725" y="3570288"/>
              <a:ext cx="1816100" cy="520700"/>
            </a:xfrm>
            <a:prstGeom prst="rect">
              <a:avLst/>
            </a:prstGeom>
            <a:solidFill>
              <a:schemeClr val="accent4">
                <a:lumMod val="65000"/>
                <a:lumOff val="35000"/>
              </a:schemeClr>
            </a:solidFill>
            <a:ln w="12700">
              <a:noFill/>
              <a:miter lim="800000"/>
              <a:headEnd/>
              <a:tailEnd/>
            </a:ln>
            <a:effectLst/>
          </p:spPr>
          <p:txBody>
            <a:bodyPr wrap="none" anchor="ctr"/>
            <a:lstStyle/>
            <a:p>
              <a:pPr>
                <a:defRPr/>
              </a:pPr>
              <a:endParaRPr lang="en-US">
                <a:latin typeface="Times New Roman" charset="0"/>
              </a:endParaRPr>
            </a:p>
          </p:txBody>
        </p:sp>
        <p:sp>
          <p:nvSpPr>
            <p:cNvPr id="68" name="Rectangle 43"/>
            <p:cNvSpPr>
              <a:spLocks noChangeArrowheads="1"/>
            </p:cNvSpPr>
            <p:nvPr/>
          </p:nvSpPr>
          <p:spPr bwMode="auto">
            <a:xfrm>
              <a:off x="593725" y="3036888"/>
              <a:ext cx="368300" cy="592138"/>
            </a:xfrm>
            <a:prstGeom prst="rect">
              <a:avLst/>
            </a:prstGeom>
            <a:solidFill>
              <a:schemeClr val="accent4">
                <a:lumMod val="65000"/>
                <a:lumOff val="35000"/>
              </a:schemeClr>
            </a:solidFill>
            <a:ln w="12700">
              <a:noFill/>
              <a:miter lim="800000"/>
              <a:headEnd/>
              <a:tailEnd/>
            </a:ln>
            <a:effectLst/>
          </p:spPr>
          <p:txBody>
            <a:bodyPr wrap="none" anchor="ctr"/>
            <a:lstStyle/>
            <a:p>
              <a:pPr>
                <a:defRPr/>
              </a:pPr>
              <a:endParaRPr lang="en-US">
                <a:latin typeface="Times New Roman" charset="0"/>
              </a:endParaRPr>
            </a:p>
          </p:txBody>
        </p:sp>
        <p:sp>
          <p:nvSpPr>
            <p:cNvPr id="69" name="Rectangle 44"/>
            <p:cNvSpPr>
              <a:spLocks noChangeArrowheads="1"/>
            </p:cNvSpPr>
            <p:nvPr/>
          </p:nvSpPr>
          <p:spPr bwMode="auto">
            <a:xfrm>
              <a:off x="2041525" y="3036888"/>
              <a:ext cx="368300" cy="606425"/>
            </a:xfrm>
            <a:prstGeom prst="rect">
              <a:avLst/>
            </a:prstGeom>
            <a:solidFill>
              <a:schemeClr val="accent4">
                <a:lumMod val="65000"/>
                <a:lumOff val="35000"/>
              </a:schemeClr>
            </a:solidFill>
            <a:ln w="12700">
              <a:noFill/>
              <a:miter lim="800000"/>
              <a:headEnd/>
              <a:tailEnd/>
            </a:ln>
            <a:effectLst/>
          </p:spPr>
          <p:txBody>
            <a:bodyPr wrap="none" anchor="ctr"/>
            <a:lstStyle/>
            <a:p>
              <a:pPr>
                <a:defRPr/>
              </a:pPr>
              <a:endParaRPr lang="en-US">
                <a:latin typeface="Times New Roman" charset="0"/>
              </a:endParaRPr>
            </a:p>
          </p:txBody>
        </p:sp>
        <p:sp>
          <p:nvSpPr>
            <p:cNvPr id="28688" name="Rectangle 45"/>
            <p:cNvSpPr>
              <a:spLocks noChangeArrowheads="1"/>
            </p:cNvSpPr>
            <p:nvPr/>
          </p:nvSpPr>
          <p:spPr bwMode="auto">
            <a:xfrm>
              <a:off x="1279525" y="3036888"/>
              <a:ext cx="444500" cy="520700"/>
            </a:xfrm>
            <a:prstGeom prst="rect">
              <a:avLst/>
            </a:prstGeom>
            <a:solidFill>
              <a:schemeClr val="tx1"/>
            </a:solidFill>
            <a:ln w="12700">
              <a:solidFill>
                <a:schemeClr val="tx1"/>
              </a:solidFill>
              <a:miter lim="800000"/>
              <a:headEnd/>
              <a:tailEnd/>
            </a:ln>
          </p:spPr>
          <p:txBody>
            <a:bodyPr wrap="none" anchor="ctr"/>
            <a:lstStyle/>
            <a:p>
              <a:endParaRPr lang="en-US"/>
            </a:p>
          </p:txBody>
        </p:sp>
        <p:sp>
          <p:nvSpPr>
            <p:cNvPr id="71" name="Oval 46"/>
            <p:cNvSpPr>
              <a:spLocks noChangeArrowheads="1"/>
            </p:cNvSpPr>
            <p:nvPr/>
          </p:nvSpPr>
          <p:spPr bwMode="auto">
            <a:xfrm>
              <a:off x="1044575" y="2122488"/>
              <a:ext cx="914400" cy="914400"/>
            </a:xfrm>
            <a:prstGeom prst="ellipse">
              <a:avLst/>
            </a:prstGeom>
            <a:solidFill>
              <a:schemeClr val="accent4">
                <a:lumMod val="50000"/>
                <a:lumOff val="50000"/>
              </a:schemeClr>
            </a:solidFill>
            <a:ln w="12700">
              <a:noFill/>
              <a:round/>
              <a:headEnd/>
              <a:tailEnd/>
            </a:ln>
            <a:effectLst/>
          </p:spPr>
          <p:txBody>
            <a:bodyPr wrap="none" anchor="ctr"/>
            <a:lstStyle/>
            <a:p>
              <a:pPr>
                <a:defRPr/>
              </a:pPr>
              <a:endParaRPr lang="en-US">
                <a:latin typeface="Times New Roman" charset="0"/>
              </a:endParaRPr>
            </a:p>
          </p:txBody>
        </p:sp>
        <p:sp>
          <p:nvSpPr>
            <p:cNvPr id="28690" name="Line 47"/>
            <p:cNvSpPr>
              <a:spLocks noChangeShapeType="1"/>
            </p:cNvSpPr>
            <p:nvPr/>
          </p:nvSpPr>
          <p:spPr bwMode="auto">
            <a:xfrm>
              <a:off x="917575" y="3030538"/>
              <a:ext cx="1168400" cy="0"/>
            </a:xfrm>
            <a:prstGeom prst="line">
              <a:avLst/>
            </a:prstGeom>
            <a:noFill/>
            <a:ln w="50800">
              <a:solidFill>
                <a:srgbClr val="FF0000"/>
              </a:solidFill>
              <a:prstDash val="dash"/>
              <a:round/>
              <a:headEnd/>
              <a:tailEnd/>
            </a:ln>
          </p:spPr>
          <p:txBody>
            <a:bodyPr wrap="none" anchor="ctr"/>
            <a:lstStyle/>
            <a:p>
              <a:endParaRPr lang="en-US"/>
            </a:p>
          </p:txBody>
        </p:sp>
        <p:sp>
          <p:nvSpPr>
            <p:cNvPr id="28691" name="Line 48"/>
            <p:cNvSpPr>
              <a:spLocks noChangeShapeType="1"/>
            </p:cNvSpPr>
            <p:nvPr/>
          </p:nvSpPr>
          <p:spPr bwMode="auto">
            <a:xfrm flipV="1">
              <a:off x="1501775" y="3005138"/>
              <a:ext cx="0" cy="1117600"/>
            </a:xfrm>
            <a:prstGeom prst="line">
              <a:avLst/>
            </a:prstGeom>
            <a:noFill/>
            <a:ln w="50800">
              <a:solidFill>
                <a:srgbClr val="FF0000"/>
              </a:solidFill>
              <a:prstDash val="dash"/>
              <a:round/>
              <a:headEnd/>
              <a:tailEnd/>
            </a:ln>
          </p:spPr>
          <p:txBody>
            <a:bodyPr wrap="none" anchor="ctr"/>
            <a:lstStyle/>
            <a:p>
              <a:endParaRPr lang="en-US"/>
            </a:p>
          </p:txBody>
        </p:sp>
      </p:grpSp>
      <p:sp>
        <p:nvSpPr>
          <p:cNvPr id="28682" name="Rectangle 40"/>
          <p:cNvSpPr>
            <a:spLocks noChangeArrowheads="1"/>
          </p:cNvSpPr>
          <p:nvPr/>
        </p:nvSpPr>
        <p:spPr bwMode="auto">
          <a:xfrm>
            <a:off x="2051050" y="3849688"/>
            <a:ext cx="1868488" cy="366712"/>
          </a:xfrm>
          <a:prstGeom prst="rect">
            <a:avLst/>
          </a:prstGeom>
          <a:noFill/>
          <a:ln w="12700">
            <a:noFill/>
            <a:miter lim="800000"/>
            <a:headEnd/>
            <a:tailEnd/>
          </a:ln>
        </p:spPr>
        <p:txBody>
          <a:bodyPr wrap="none" lIns="90488" tIns="44450" rIns="90488" bIns="44450">
            <a:spAutoFit/>
          </a:bodyPr>
          <a:lstStyle/>
          <a:p>
            <a:r>
              <a:rPr lang="en-US">
                <a:latin typeface="Book Antiqua" pitchFamily="18" charset="0"/>
              </a:rPr>
              <a:t>Sight Alignment</a:t>
            </a:r>
          </a:p>
        </p:txBody>
      </p:sp>
      <p:sp>
        <p:nvSpPr>
          <p:cNvPr id="28683" name="Rectangle 7"/>
          <p:cNvSpPr>
            <a:spLocks noChangeArrowheads="1"/>
          </p:cNvSpPr>
          <p:nvPr/>
        </p:nvSpPr>
        <p:spPr bwMode="auto">
          <a:xfrm>
            <a:off x="6653213" y="4651376"/>
            <a:ext cx="4122738" cy="1031875"/>
          </a:xfrm>
          <a:prstGeom prst="rect">
            <a:avLst/>
          </a:prstGeom>
          <a:noFill/>
          <a:ln w="12700">
            <a:noFill/>
            <a:miter lim="800000"/>
            <a:headEnd/>
            <a:tailEnd/>
          </a:ln>
        </p:spPr>
        <p:txBody>
          <a:bodyPr lIns="90488" tIns="44450" rIns="90488" bIns="44450">
            <a:spAutoFit/>
          </a:bodyPr>
          <a:lstStyle/>
          <a:p>
            <a:pPr lvl="1" algn="ctr">
              <a:spcBef>
                <a:spcPct val="20000"/>
              </a:spcBef>
            </a:pPr>
            <a:r>
              <a:rPr lang="en-US" dirty="0">
                <a:latin typeface="Arial" panose="020B0604020202020204" pitchFamily="34" charset="0"/>
                <a:cs typeface="Arial" panose="020B0604020202020204" pitchFamily="34" charset="0"/>
              </a:rPr>
              <a:t>Sight Picture</a:t>
            </a:r>
          </a:p>
          <a:p>
            <a:pPr lvl="1" algn="ctr">
              <a:spcBef>
                <a:spcPct val="20000"/>
              </a:spcBef>
            </a:pPr>
            <a:r>
              <a:rPr lang="en-US" dirty="0">
                <a:latin typeface="Arial" panose="020B0604020202020204" pitchFamily="34" charset="0"/>
                <a:cs typeface="Arial" panose="020B0604020202020204" pitchFamily="34" charset="0"/>
              </a:rPr>
              <a:t> 6 O'clock Hold on the Bullseye</a:t>
            </a:r>
          </a:p>
          <a:p>
            <a:pPr lvl="1">
              <a:spcBef>
                <a:spcPct val="20000"/>
              </a:spcBef>
            </a:pPr>
            <a:endParaRPr lang="en-US" dirty="0">
              <a:latin typeface="Book Antiqua" pitchFamily="18" charset="0"/>
            </a:endParaRPr>
          </a:p>
        </p:txBody>
      </p:sp>
      <p:sp>
        <p:nvSpPr>
          <p:cNvPr id="28684" name="Rectangle 79"/>
          <p:cNvSpPr>
            <a:spLocks noChangeArrowheads="1"/>
          </p:cNvSpPr>
          <p:nvPr/>
        </p:nvSpPr>
        <p:spPr bwMode="auto">
          <a:xfrm>
            <a:off x="475460" y="4339277"/>
            <a:ext cx="5373679" cy="1246495"/>
          </a:xfrm>
          <a:prstGeom prst="rect">
            <a:avLst/>
          </a:prstGeom>
          <a:noFill/>
          <a:ln w="9525">
            <a:noFill/>
            <a:miter lim="800000"/>
            <a:headEnd/>
            <a:tailEnd/>
          </a:ln>
        </p:spPr>
        <p:txBody>
          <a:bodyPr wrap="square">
            <a:spAutoFit/>
          </a:bodyPr>
          <a:lstStyle/>
          <a:p>
            <a:pPr marL="574675" indent="-339725" algn="ctr">
              <a:spcAft>
                <a:spcPct val="50000"/>
              </a:spcAft>
            </a:pPr>
            <a:r>
              <a:rPr lang="en-US" sz="2000" b="1" dirty="0">
                <a:latin typeface="Arial" panose="020B0604020202020204" pitchFamily="34" charset="0"/>
                <a:cs typeface="Arial" panose="020B0604020202020204" pitchFamily="34" charset="0"/>
              </a:rPr>
              <a:t>With Post-and-Notch sights:</a:t>
            </a:r>
          </a:p>
          <a:p>
            <a:pPr marL="574675" indent="-339725" algn="ctr">
              <a:spcAft>
                <a:spcPct val="50000"/>
              </a:spcAft>
            </a:pPr>
            <a:r>
              <a:rPr lang="en-US" b="1" dirty="0">
                <a:latin typeface="Arial" panose="020B0604020202020204" pitchFamily="34" charset="0"/>
                <a:cs typeface="Arial" panose="020B0604020202020204" pitchFamily="34" charset="0"/>
              </a:rPr>
              <a:t>The tops of the front and rear sights are even</a:t>
            </a:r>
          </a:p>
          <a:p>
            <a:pPr marL="574675" indent="-339725" algn="ctr">
              <a:spcAft>
                <a:spcPct val="50000"/>
              </a:spcAft>
            </a:pPr>
            <a:r>
              <a:rPr lang="en-US" b="1" dirty="0">
                <a:latin typeface="Arial" panose="020B0604020202020204" pitchFamily="34" charset="0"/>
                <a:cs typeface="Arial" panose="020B0604020202020204" pitchFamily="34" charset="0"/>
              </a:rPr>
              <a:t>The front post is centered in the rear notch</a:t>
            </a:r>
            <a:endParaRPr lang="en-US" b="1" dirty="0">
              <a:solidFill>
                <a:srgbClr val="898989"/>
              </a:solidFill>
              <a:latin typeface="Arial" panose="020B0604020202020204" pitchFamily="34" charset="0"/>
              <a:cs typeface="Arial" panose="020B0604020202020204" pitchFamily="34" charset="0"/>
            </a:endParaRP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2209800" y="6248400"/>
            <a:ext cx="1905000" cy="457200"/>
          </a:xfrm>
          <a:prstGeom prst="rect">
            <a:avLst/>
          </a:prstGeom>
          <a:noFill/>
          <a:ln w="12700">
            <a:noFill/>
            <a:miter lim="800000"/>
            <a:headEnd/>
            <a:tailEnd/>
          </a:ln>
        </p:spPr>
        <p:txBody>
          <a:bodyPr wrap="none" anchor="ctr"/>
          <a:lstStyle/>
          <a:p>
            <a:endParaRPr lang="en-US"/>
          </a:p>
        </p:txBody>
      </p:sp>
      <p:sp>
        <p:nvSpPr>
          <p:cNvPr id="29699" name="Rectangle 3"/>
          <p:cNvSpPr>
            <a:spLocks noChangeArrowheads="1"/>
          </p:cNvSpPr>
          <p:nvPr/>
        </p:nvSpPr>
        <p:spPr bwMode="auto">
          <a:xfrm>
            <a:off x="4648200" y="6248400"/>
            <a:ext cx="2895600" cy="457200"/>
          </a:xfrm>
          <a:prstGeom prst="rect">
            <a:avLst/>
          </a:prstGeom>
          <a:noFill/>
          <a:ln w="12700">
            <a:noFill/>
            <a:miter lim="800000"/>
            <a:headEnd/>
            <a:tailEnd/>
          </a:ln>
        </p:spPr>
        <p:txBody>
          <a:bodyPr wrap="none" anchor="ctr"/>
          <a:lstStyle/>
          <a:p>
            <a:endParaRPr lang="en-US"/>
          </a:p>
        </p:txBody>
      </p:sp>
      <p:sp>
        <p:nvSpPr>
          <p:cNvPr id="29700" name="Rectangle 4"/>
          <p:cNvSpPr>
            <a:spLocks noChangeArrowheads="1"/>
          </p:cNvSpPr>
          <p:nvPr/>
        </p:nvSpPr>
        <p:spPr bwMode="auto">
          <a:xfrm>
            <a:off x="2209800" y="6248400"/>
            <a:ext cx="1905000" cy="457200"/>
          </a:xfrm>
          <a:prstGeom prst="rect">
            <a:avLst/>
          </a:prstGeom>
          <a:noFill/>
          <a:ln w="12700">
            <a:noFill/>
            <a:miter lim="800000"/>
            <a:headEnd/>
            <a:tailEnd/>
          </a:ln>
        </p:spPr>
        <p:txBody>
          <a:bodyPr wrap="none" anchor="ctr"/>
          <a:lstStyle/>
          <a:p>
            <a:endParaRPr lang="en-US"/>
          </a:p>
        </p:txBody>
      </p:sp>
      <p:sp>
        <p:nvSpPr>
          <p:cNvPr id="29701" name="Rectangle 6"/>
          <p:cNvSpPr>
            <a:spLocks noGrp="1" noChangeArrowheads="1"/>
          </p:cNvSpPr>
          <p:nvPr>
            <p:ph type="title"/>
          </p:nvPr>
        </p:nvSpPr>
        <p:spPr>
          <a:xfrm>
            <a:off x="1981200" y="38100"/>
            <a:ext cx="7696200" cy="1104900"/>
          </a:xfrm>
          <a:noFill/>
        </p:spPr>
        <p:txBody>
          <a:bodyPr/>
          <a:lstStyle/>
          <a:p>
            <a:pPr algn="ctr"/>
            <a:r>
              <a:rPr lang="en-US">
                <a:latin typeface="Helvetica" pitchFamily="-128" charset="0"/>
              </a:rPr>
              <a:t>FUNDAMENTALS  “Aiming”</a:t>
            </a:r>
          </a:p>
        </p:txBody>
      </p:sp>
      <p:sp>
        <p:nvSpPr>
          <p:cNvPr id="29702" name="Rectangle 67"/>
          <p:cNvSpPr>
            <a:spLocks noChangeArrowheads="1"/>
          </p:cNvSpPr>
          <p:nvPr/>
        </p:nvSpPr>
        <p:spPr bwMode="auto">
          <a:xfrm>
            <a:off x="2090739" y="992189"/>
            <a:ext cx="7604125" cy="458787"/>
          </a:xfrm>
          <a:prstGeom prst="rect">
            <a:avLst/>
          </a:prstGeom>
          <a:noFill/>
          <a:ln w="12700">
            <a:noFill/>
            <a:miter lim="800000"/>
            <a:headEnd/>
            <a:tailEnd/>
          </a:ln>
        </p:spPr>
        <p:txBody>
          <a:bodyPr lIns="90488" tIns="44450" rIns="90488" bIns="44450">
            <a:spAutoFit/>
          </a:bodyPr>
          <a:lstStyle/>
          <a:p>
            <a:pPr algn="ctr">
              <a:spcBef>
                <a:spcPct val="50000"/>
              </a:spcBef>
              <a:buClr>
                <a:schemeClr val="accent1"/>
              </a:buClr>
            </a:pPr>
            <a:r>
              <a:rPr lang="en-US" sz="2400" b="1" dirty="0">
                <a:solidFill>
                  <a:srgbClr val="005AA3"/>
                </a:solidFill>
                <a:latin typeface="Arial" panose="020B0604020202020204" pitchFamily="34" charset="0"/>
                <a:cs typeface="Arial" panose="020B0604020202020204" pitchFamily="34" charset="0"/>
              </a:rPr>
              <a:t> Aperture Rear and Post Front Sight</a:t>
            </a:r>
          </a:p>
        </p:txBody>
      </p:sp>
      <p:sp>
        <p:nvSpPr>
          <p:cNvPr id="29703" name="Rectangle 12"/>
          <p:cNvSpPr>
            <a:spLocks noChangeArrowheads="1"/>
          </p:cNvSpPr>
          <p:nvPr/>
        </p:nvSpPr>
        <p:spPr bwMode="auto">
          <a:xfrm>
            <a:off x="1901826" y="1524001"/>
            <a:ext cx="7851775" cy="582613"/>
          </a:xfrm>
          <a:prstGeom prst="rect">
            <a:avLst/>
          </a:prstGeom>
          <a:noFill/>
          <a:ln w="12700">
            <a:noFill/>
            <a:miter lim="800000"/>
            <a:headEnd/>
            <a:tailEnd/>
          </a:ln>
        </p:spPr>
        <p:txBody>
          <a:bodyPr lIns="90488" tIns="44450" rIns="90488" bIns="44450">
            <a:spAutoFit/>
          </a:bodyPr>
          <a:lstStyle/>
          <a:p>
            <a:pPr algn="ctr"/>
            <a:r>
              <a:rPr lang="en-US" sz="3200" b="1" dirty="0">
                <a:latin typeface="Arial" panose="020B0604020202020204" pitchFamily="34" charset="0"/>
                <a:cs typeface="Arial" panose="020B0604020202020204" pitchFamily="34" charset="0"/>
              </a:rPr>
              <a:t>FRONT SIGHT IS IN SHARP FOCUS</a:t>
            </a:r>
          </a:p>
        </p:txBody>
      </p:sp>
      <p:sp>
        <p:nvSpPr>
          <p:cNvPr id="29705" name="Rectangle 7"/>
          <p:cNvSpPr>
            <a:spLocks noChangeArrowheads="1"/>
          </p:cNvSpPr>
          <p:nvPr/>
        </p:nvSpPr>
        <p:spPr bwMode="auto">
          <a:xfrm>
            <a:off x="6726635" y="4896938"/>
            <a:ext cx="3802063" cy="976165"/>
          </a:xfrm>
          <a:prstGeom prst="rect">
            <a:avLst/>
          </a:prstGeom>
          <a:noFill/>
          <a:ln w="12700">
            <a:noFill/>
            <a:miter lim="800000"/>
            <a:headEnd/>
            <a:tailEnd/>
          </a:ln>
        </p:spPr>
        <p:txBody>
          <a:bodyPr lIns="90488" tIns="44450" rIns="90488" bIns="44450">
            <a:spAutoFit/>
          </a:bodyPr>
          <a:lstStyle/>
          <a:p>
            <a:pPr lvl="1" algn="ctr">
              <a:spcBef>
                <a:spcPct val="20000"/>
              </a:spcBef>
            </a:pPr>
            <a:r>
              <a:rPr lang="en-US" dirty="0">
                <a:latin typeface="Arial" panose="020B0604020202020204" pitchFamily="34" charset="0"/>
                <a:cs typeface="Arial" panose="020B0604020202020204" pitchFamily="34" charset="0"/>
              </a:rPr>
              <a:t>Sight Picture</a:t>
            </a:r>
          </a:p>
          <a:p>
            <a:pPr lvl="1" algn="ctr">
              <a:spcBef>
                <a:spcPct val="20000"/>
              </a:spcBef>
            </a:pPr>
            <a:r>
              <a:rPr lang="en-US" b="1" dirty="0">
                <a:latin typeface="Arial" panose="020B0604020202020204" pitchFamily="34" charset="0"/>
                <a:cs typeface="Arial" panose="020B0604020202020204" pitchFamily="34" charset="0"/>
              </a:rPr>
              <a:t>6 O'clock Hold on the Bullseye</a:t>
            </a:r>
          </a:p>
        </p:txBody>
      </p:sp>
      <p:sp>
        <p:nvSpPr>
          <p:cNvPr id="29707" name="Rectangle 36"/>
          <p:cNvSpPr>
            <a:spLocks noChangeArrowheads="1"/>
          </p:cNvSpPr>
          <p:nvPr/>
        </p:nvSpPr>
        <p:spPr bwMode="auto">
          <a:xfrm>
            <a:off x="201016" y="4791567"/>
            <a:ext cx="6726631" cy="1292662"/>
          </a:xfrm>
          <a:prstGeom prst="rect">
            <a:avLst/>
          </a:prstGeom>
          <a:noFill/>
          <a:ln w="9525">
            <a:noFill/>
            <a:miter lim="800000"/>
            <a:headEnd/>
            <a:tailEnd/>
          </a:ln>
        </p:spPr>
        <p:txBody>
          <a:bodyPr wrap="square">
            <a:spAutoFit/>
          </a:bodyPr>
          <a:lstStyle/>
          <a:p>
            <a:pPr marL="574675" indent="-339725" algn="ctr">
              <a:spcAft>
                <a:spcPct val="50000"/>
              </a:spcAft>
            </a:pPr>
            <a:r>
              <a:rPr lang="en-US" sz="2000" dirty="0">
                <a:latin typeface="Arial" panose="020B0604020202020204" pitchFamily="34" charset="0"/>
                <a:cs typeface="Arial" panose="020B0604020202020204" pitchFamily="34" charset="0"/>
              </a:rPr>
              <a:t>Sight Alignment</a:t>
            </a:r>
          </a:p>
          <a:p>
            <a:pPr marL="574675" indent="-339725" algn="ctr">
              <a:spcAft>
                <a:spcPct val="50000"/>
              </a:spcAft>
            </a:pPr>
            <a:r>
              <a:rPr lang="en-US" sz="2000" b="1" dirty="0">
                <a:latin typeface="Arial" panose="020B0604020202020204" pitchFamily="34" charset="0"/>
                <a:cs typeface="Arial" panose="020B0604020202020204" pitchFamily="34" charset="0"/>
              </a:rPr>
              <a:t>Aperture Rear and Post Front Sight</a:t>
            </a:r>
          </a:p>
          <a:p>
            <a:pPr marL="574675" indent="-339725" algn="ctr">
              <a:spcAft>
                <a:spcPct val="50000"/>
              </a:spcAft>
            </a:pPr>
            <a:r>
              <a:rPr lang="en-US" b="1" dirty="0">
                <a:latin typeface="Arial" panose="020B0604020202020204" pitchFamily="34" charset="0"/>
                <a:cs typeface="Arial" panose="020B0604020202020204" pitchFamily="34" charset="0"/>
              </a:rPr>
              <a:t>The tops of the front is center in the rear sights aperture</a:t>
            </a:r>
            <a:endParaRPr lang="en-US" b="1" dirty="0">
              <a:solidFill>
                <a:srgbClr val="898989"/>
              </a:solidFill>
              <a:latin typeface="Arial" panose="020B0604020202020204" pitchFamily="34" charset="0"/>
              <a:cs typeface="Arial" panose="020B0604020202020204" pitchFamily="34" charset="0"/>
            </a:endParaRPr>
          </a:p>
        </p:txBody>
      </p:sp>
      <p:sp>
        <p:nvSpPr>
          <p:cNvPr id="29710" name="Line 16"/>
          <p:cNvSpPr>
            <a:spLocks noChangeShapeType="1"/>
          </p:cNvSpPr>
          <p:nvPr/>
        </p:nvSpPr>
        <p:spPr bwMode="auto">
          <a:xfrm>
            <a:off x="2401887" y="3457575"/>
            <a:ext cx="2385129" cy="0"/>
          </a:xfrm>
          <a:prstGeom prst="line">
            <a:avLst/>
          </a:prstGeom>
          <a:noFill/>
          <a:ln w="50800">
            <a:solidFill>
              <a:srgbClr val="CC3300"/>
            </a:solidFill>
            <a:prstDash val="dash"/>
            <a:round/>
            <a:headEnd/>
            <a:tailEnd/>
          </a:ln>
        </p:spPr>
        <p:txBody>
          <a:bodyPr wrap="none" anchor="ctr"/>
          <a:lstStyle/>
          <a:p>
            <a:endParaRPr lang="en-US"/>
          </a:p>
        </p:txBody>
      </p:sp>
      <p:grpSp>
        <p:nvGrpSpPr>
          <p:cNvPr id="2" name="Group 1">
            <a:extLst>
              <a:ext uri="{FF2B5EF4-FFF2-40B4-BE49-F238E27FC236}">
                <a16:creationId xmlns:a16="http://schemas.microsoft.com/office/drawing/2014/main" id="{F71CCB56-D4E0-CCE5-4D8E-16F59BDED7D1}"/>
              </a:ext>
            </a:extLst>
          </p:cNvPr>
          <p:cNvGrpSpPr/>
          <p:nvPr/>
        </p:nvGrpSpPr>
        <p:grpSpPr>
          <a:xfrm>
            <a:off x="2287587" y="2225675"/>
            <a:ext cx="2553491" cy="2535828"/>
            <a:chOff x="2287587" y="2225675"/>
            <a:chExt cx="2553491" cy="2535828"/>
          </a:xfrm>
        </p:grpSpPr>
        <p:sp>
          <p:nvSpPr>
            <p:cNvPr id="40" name="Oval 13"/>
            <p:cNvSpPr>
              <a:spLocks noChangeArrowheads="1"/>
            </p:cNvSpPr>
            <p:nvPr/>
          </p:nvSpPr>
          <p:spPr bwMode="auto">
            <a:xfrm>
              <a:off x="2287587" y="2225675"/>
              <a:ext cx="2553491" cy="2497728"/>
            </a:xfrm>
            <a:prstGeom prst="ellipse">
              <a:avLst/>
            </a:prstGeom>
            <a:noFill/>
            <a:ln w="127000">
              <a:solidFill>
                <a:schemeClr val="accent4">
                  <a:lumMod val="50000"/>
                  <a:lumOff val="50000"/>
                </a:schemeClr>
              </a:solidFill>
              <a:round/>
              <a:headEnd/>
              <a:tailEnd/>
            </a:ln>
            <a:effectLst/>
          </p:spPr>
          <p:txBody>
            <a:bodyPr wrap="none" anchor="ctr"/>
            <a:lstStyle/>
            <a:p>
              <a:pPr>
                <a:defRPr/>
              </a:pPr>
              <a:endParaRPr lang="en-US">
                <a:latin typeface="Times New Roman" charset="0"/>
              </a:endParaRPr>
            </a:p>
          </p:txBody>
        </p:sp>
        <p:sp>
          <p:nvSpPr>
            <p:cNvPr id="29709" name="Rectangle 15"/>
            <p:cNvSpPr>
              <a:spLocks noChangeArrowheads="1"/>
            </p:cNvSpPr>
            <p:nvPr/>
          </p:nvSpPr>
          <p:spPr bwMode="auto">
            <a:xfrm>
              <a:off x="3283260" y="3463925"/>
              <a:ext cx="562145" cy="1223114"/>
            </a:xfrm>
            <a:prstGeom prst="rect">
              <a:avLst/>
            </a:prstGeom>
            <a:solidFill>
              <a:schemeClr val="tx1"/>
            </a:solidFill>
            <a:ln w="12700">
              <a:solidFill>
                <a:schemeClr val="tx1"/>
              </a:solidFill>
              <a:miter lim="800000"/>
              <a:headEnd/>
              <a:tailEnd/>
            </a:ln>
          </p:spPr>
          <p:txBody>
            <a:bodyPr wrap="none" anchor="ctr"/>
            <a:lstStyle/>
            <a:p>
              <a:endParaRPr lang="en-US"/>
            </a:p>
          </p:txBody>
        </p:sp>
        <p:sp>
          <p:nvSpPr>
            <p:cNvPr id="29711" name="Line 17"/>
            <p:cNvSpPr>
              <a:spLocks noChangeShapeType="1"/>
            </p:cNvSpPr>
            <p:nvPr/>
          </p:nvSpPr>
          <p:spPr bwMode="auto">
            <a:xfrm>
              <a:off x="3564332" y="2263775"/>
              <a:ext cx="0" cy="2497728"/>
            </a:xfrm>
            <a:prstGeom prst="line">
              <a:avLst/>
            </a:prstGeom>
            <a:noFill/>
            <a:ln w="50800">
              <a:solidFill>
                <a:srgbClr val="E62C00"/>
              </a:solidFill>
              <a:prstDash val="dash"/>
              <a:round/>
              <a:headEnd/>
              <a:tailEnd/>
            </a:ln>
          </p:spPr>
          <p:txBody>
            <a:bodyPr wrap="none" anchor="ctr"/>
            <a:lstStyle/>
            <a:p>
              <a:endParaRPr lang="en-US"/>
            </a:p>
          </p:txBody>
        </p:sp>
      </p:grpSp>
      <p:grpSp>
        <p:nvGrpSpPr>
          <p:cNvPr id="7" name="Group 6">
            <a:extLst>
              <a:ext uri="{FF2B5EF4-FFF2-40B4-BE49-F238E27FC236}">
                <a16:creationId xmlns:a16="http://schemas.microsoft.com/office/drawing/2014/main" id="{F21344F6-888F-40CC-6B6B-A2C3A09D4A0A}"/>
              </a:ext>
            </a:extLst>
          </p:cNvPr>
          <p:cNvGrpSpPr/>
          <p:nvPr/>
        </p:nvGrpSpPr>
        <p:grpSpPr>
          <a:xfrm>
            <a:off x="7350922" y="2225675"/>
            <a:ext cx="2553491" cy="2535828"/>
            <a:chOff x="5885999" y="2206625"/>
            <a:chExt cx="2553491" cy="2535828"/>
          </a:xfrm>
        </p:grpSpPr>
        <p:sp>
          <p:nvSpPr>
            <p:cNvPr id="27" name="Oval 14"/>
            <p:cNvSpPr>
              <a:spLocks noChangeArrowheads="1"/>
            </p:cNvSpPr>
            <p:nvPr/>
          </p:nvSpPr>
          <p:spPr bwMode="auto">
            <a:xfrm>
              <a:off x="6742120" y="2615203"/>
              <a:ext cx="841248" cy="838200"/>
            </a:xfrm>
            <a:prstGeom prst="ellipse">
              <a:avLst/>
            </a:prstGeom>
            <a:solidFill>
              <a:schemeClr val="accent4">
                <a:lumMod val="50000"/>
                <a:lumOff val="50000"/>
              </a:schemeClr>
            </a:solidFill>
            <a:ln w="12700">
              <a:noFill/>
              <a:round/>
              <a:headEnd/>
              <a:tailEnd/>
            </a:ln>
            <a:effectLst/>
          </p:spPr>
          <p:txBody>
            <a:bodyPr wrap="none" anchor="ctr"/>
            <a:lstStyle/>
            <a:p>
              <a:pPr>
                <a:defRPr/>
              </a:pPr>
              <a:endParaRPr lang="en-US">
                <a:latin typeface="Times New Roman" charset="0"/>
              </a:endParaRPr>
            </a:p>
          </p:txBody>
        </p:sp>
        <p:sp>
          <p:nvSpPr>
            <p:cNvPr id="29715" name="Line 16"/>
            <p:cNvSpPr>
              <a:spLocks noChangeShapeType="1"/>
            </p:cNvSpPr>
            <p:nvPr/>
          </p:nvSpPr>
          <p:spPr bwMode="auto">
            <a:xfrm>
              <a:off x="5970178" y="3453403"/>
              <a:ext cx="2385132" cy="0"/>
            </a:xfrm>
            <a:prstGeom prst="line">
              <a:avLst/>
            </a:prstGeom>
            <a:noFill/>
            <a:ln w="50800">
              <a:solidFill>
                <a:srgbClr val="CC3300"/>
              </a:solidFill>
              <a:prstDash val="dash"/>
              <a:round/>
              <a:headEnd/>
              <a:tailEnd/>
            </a:ln>
          </p:spPr>
          <p:txBody>
            <a:bodyPr wrap="none" anchor="ctr"/>
            <a:lstStyle/>
            <a:p>
              <a:endParaRPr lang="en-US"/>
            </a:p>
          </p:txBody>
        </p:sp>
        <p:grpSp>
          <p:nvGrpSpPr>
            <p:cNvPr id="3" name="Group 2">
              <a:extLst>
                <a:ext uri="{FF2B5EF4-FFF2-40B4-BE49-F238E27FC236}">
                  <a16:creationId xmlns:a16="http://schemas.microsoft.com/office/drawing/2014/main" id="{9A2E3C08-0B10-C768-D762-ABA0305296B6}"/>
                </a:ext>
              </a:extLst>
            </p:cNvPr>
            <p:cNvGrpSpPr/>
            <p:nvPr/>
          </p:nvGrpSpPr>
          <p:grpSpPr>
            <a:xfrm>
              <a:off x="5885999" y="2206625"/>
              <a:ext cx="2553491" cy="2535828"/>
              <a:chOff x="2287587" y="2225675"/>
              <a:chExt cx="2553491" cy="2535828"/>
            </a:xfrm>
          </p:grpSpPr>
          <p:sp>
            <p:nvSpPr>
              <p:cNvPr id="4" name="Oval 13">
                <a:extLst>
                  <a:ext uri="{FF2B5EF4-FFF2-40B4-BE49-F238E27FC236}">
                    <a16:creationId xmlns:a16="http://schemas.microsoft.com/office/drawing/2014/main" id="{11E88E71-7ECB-397F-C6A5-C246065B4AD0}"/>
                  </a:ext>
                </a:extLst>
              </p:cNvPr>
              <p:cNvSpPr>
                <a:spLocks noChangeArrowheads="1"/>
              </p:cNvSpPr>
              <p:nvPr/>
            </p:nvSpPr>
            <p:spPr bwMode="auto">
              <a:xfrm>
                <a:off x="2287587" y="2225675"/>
                <a:ext cx="2553491" cy="2497728"/>
              </a:xfrm>
              <a:prstGeom prst="ellipse">
                <a:avLst/>
              </a:prstGeom>
              <a:noFill/>
              <a:ln w="127000">
                <a:solidFill>
                  <a:schemeClr val="accent4">
                    <a:lumMod val="50000"/>
                    <a:lumOff val="50000"/>
                  </a:schemeClr>
                </a:solidFill>
                <a:round/>
                <a:headEnd/>
                <a:tailEnd/>
              </a:ln>
              <a:effectLst/>
            </p:spPr>
            <p:txBody>
              <a:bodyPr wrap="none" anchor="ctr"/>
              <a:lstStyle/>
              <a:p>
                <a:pPr>
                  <a:defRPr/>
                </a:pPr>
                <a:endParaRPr lang="en-US">
                  <a:latin typeface="Times New Roman" charset="0"/>
                </a:endParaRPr>
              </a:p>
            </p:txBody>
          </p:sp>
          <p:sp>
            <p:nvSpPr>
              <p:cNvPr id="5" name="Rectangle 15">
                <a:extLst>
                  <a:ext uri="{FF2B5EF4-FFF2-40B4-BE49-F238E27FC236}">
                    <a16:creationId xmlns:a16="http://schemas.microsoft.com/office/drawing/2014/main" id="{AB4DB284-C497-5DC7-FDF6-1B9630E93CB4}"/>
                  </a:ext>
                </a:extLst>
              </p:cNvPr>
              <p:cNvSpPr>
                <a:spLocks noChangeArrowheads="1"/>
              </p:cNvSpPr>
              <p:nvPr/>
            </p:nvSpPr>
            <p:spPr bwMode="auto">
              <a:xfrm>
                <a:off x="3283260" y="3463925"/>
                <a:ext cx="562145" cy="1223114"/>
              </a:xfrm>
              <a:prstGeom prst="rect">
                <a:avLst/>
              </a:prstGeom>
              <a:solidFill>
                <a:schemeClr val="tx1"/>
              </a:solidFill>
              <a:ln w="12700">
                <a:solidFill>
                  <a:schemeClr val="tx1"/>
                </a:solidFill>
                <a:miter lim="800000"/>
                <a:headEnd/>
                <a:tailEnd/>
              </a:ln>
            </p:spPr>
            <p:txBody>
              <a:bodyPr wrap="none" anchor="ctr"/>
              <a:lstStyle/>
              <a:p>
                <a:endParaRPr lang="en-US"/>
              </a:p>
            </p:txBody>
          </p:sp>
          <p:sp>
            <p:nvSpPr>
              <p:cNvPr id="6" name="Line 17">
                <a:extLst>
                  <a:ext uri="{FF2B5EF4-FFF2-40B4-BE49-F238E27FC236}">
                    <a16:creationId xmlns:a16="http://schemas.microsoft.com/office/drawing/2014/main" id="{79C28B5B-2E20-766D-A539-D35A7E131394}"/>
                  </a:ext>
                </a:extLst>
              </p:cNvPr>
              <p:cNvSpPr>
                <a:spLocks noChangeShapeType="1"/>
              </p:cNvSpPr>
              <p:nvPr/>
            </p:nvSpPr>
            <p:spPr bwMode="auto">
              <a:xfrm>
                <a:off x="3564332" y="2263775"/>
                <a:ext cx="0" cy="2497728"/>
              </a:xfrm>
              <a:prstGeom prst="line">
                <a:avLst/>
              </a:prstGeom>
              <a:noFill/>
              <a:ln w="50800">
                <a:solidFill>
                  <a:srgbClr val="E62C00"/>
                </a:solidFill>
                <a:prstDash val="dash"/>
                <a:round/>
                <a:headEnd/>
                <a:tailEnd/>
              </a:ln>
            </p:spPr>
            <p:txBody>
              <a:bodyPr wrap="none" anchor="ctr"/>
              <a:lstStyle/>
              <a:p>
                <a:endParaRPr lang="en-US"/>
              </a:p>
            </p:txBody>
          </p:sp>
        </p:grpSp>
      </p:gr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l 56"/>
          <p:cNvSpPr>
            <a:spLocks noChangeArrowheads="1"/>
          </p:cNvSpPr>
          <p:nvPr/>
        </p:nvSpPr>
        <p:spPr bwMode="auto">
          <a:xfrm>
            <a:off x="8089702" y="3141940"/>
            <a:ext cx="676656" cy="673100"/>
          </a:xfrm>
          <a:prstGeom prst="ellipse">
            <a:avLst/>
          </a:prstGeom>
          <a:solidFill>
            <a:schemeClr val="accent4">
              <a:lumMod val="50000"/>
              <a:lumOff val="50000"/>
            </a:schemeClr>
          </a:solidFill>
          <a:ln w="12700">
            <a:solidFill>
              <a:schemeClr val="tx1"/>
            </a:solidFill>
            <a:round/>
            <a:headEnd/>
            <a:tailEnd/>
          </a:ln>
          <a:effectLst/>
        </p:spPr>
        <p:txBody>
          <a:bodyPr wrap="none" anchor="ctr"/>
          <a:lstStyle/>
          <a:p>
            <a:pPr>
              <a:defRPr/>
            </a:pPr>
            <a:endParaRPr lang="en-US">
              <a:latin typeface="Arial" panose="020B0604020202020204" pitchFamily="34" charset="0"/>
              <a:cs typeface="Arial" panose="020B0604020202020204" pitchFamily="34" charset="0"/>
            </a:endParaRPr>
          </a:p>
        </p:txBody>
      </p:sp>
      <p:sp>
        <p:nvSpPr>
          <p:cNvPr id="30722" name="Rectangle 2"/>
          <p:cNvSpPr>
            <a:spLocks noChangeArrowheads="1"/>
          </p:cNvSpPr>
          <p:nvPr/>
        </p:nvSpPr>
        <p:spPr bwMode="auto">
          <a:xfrm>
            <a:off x="2209800" y="6248400"/>
            <a:ext cx="1905000" cy="457200"/>
          </a:xfrm>
          <a:prstGeom prst="rect">
            <a:avLst/>
          </a:prstGeom>
          <a:noFill/>
          <a:ln w="12700">
            <a:noFill/>
            <a:miter lim="800000"/>
            <a:headEnd/>
            <a:tailEnd/>
          </a:ln>
        </p:spPr>
        <p:txBody>
          <a:bodyPr wrap="none" anchor="ctr"/>
          <a:lstStyle/>
          <a:p>
            <a:endParaRPr lang="en-US">
              <a:latin typeface="Arial" panose="020B0604020202020204" pitchFamily="34" charset="0"/>
              <a:cs typeface="Arial" panose="020B0604020202020204" pitchFamily="34" charset="0"/>
            </a:endParaRPr>
          </a:p>
        </p:txBody>
      </p:sp>
      <p:sp>
        <p:nvSpPr>
          <p:cNvPr id="30723" name="Rectangle 3"/>
          <p:cNvSpPr>
            <a:spLocks noChangeArrowheads="1"/>
          </p:cNvSpPr>
          <p:nvPr/>
        </p:nvSpPr>
        <p:spPr bwMode="auto">
          <a:xfrm>
            <a:off x="4648200" y="6248400"/>
            <a:ext cx="2895600" cy="457200"/>
          </a:xfrm>
          <a:prstGeom prst="rect">
            <a:avLst/>
          </a:prstGeom>
          <a:noFill/>
          <a:ln w="12700">
            <a:noFill/>
            <a:miter lim="800000"/>
            <a:headEnd/>
            <a:tailEnd/>
          </a:ln>
        </p:spPr>
        <p:txBody>
          <a:bodyPr wrap="none" anchor="ctr"/>
          <a:lstStyle/>
          <a:p>
            <a:endParaRPr lang="en-US">
              <a:latin typeface="Arial" panose="020B0604020202020204" pitchFamily="34" charset="0"/>
              <a:cs typeface="Arial" panose="020B0604020202020204" pitchFamily="34" charset="0"/>
            </a:endParaRPr>
          </a:p>
        </p:txBody>
      </p:sp>
      <p:sp>
        <p:nvSpPr>
          <p:cNvPr id="30724" name="Rectangle 4"/>
          <p:cNvSpPr>
            <a:spLocks noChangeArrowheads="1"/>
          </p:cNvSpPr>
          <p:nvPr/>
        </p:nvSpPr>
        <p:spPr bwMode="auto">
          <a:xfrm>
            <a:off x="2209800" y="6248400"/>
            <a:ext cx="1905000" cy="457200"/>
          </a:xfrm>
          <a:prstGeom prst="rect">
            <a:avLst/>
          </a:prstGeom>
          <a:noFill/>
          <a:ln w="12700">
            <a:noFill/>
            <a:miter lim="800000"/>
            <a:headEnd/>
            <a:tailEnd/>
          </a:ln>
        </p:spPr>
        <p:txBody>
          <a:bodyPr wrap="none" anchor="ctr"/>
          <a:lstStyle/>
          <a:p>
            <a:endParaRPr lang="en-US">
              <a:latin typeface="Arial" panose="020B0604020202020204" pitchFamily="34" charset="0"/>
              <a:cs typeface="Arial" panose="020B0604020202020204" pitchFamily="34" charset="0"/>
            </a:endParaRPr>
          </a:p>
        </p:txBody>
      </p:sp>
      <p:sp>
        <p:nvSpPr>
          <p:cNvPr id="30725" name="Rectangle 6"/>
          <p:cNvSpPr>
            <a:spLocks noGrp="1" noChangeArrowheads="1"/>
          </p:cNvSpPr>
          <p:nvPr>
            <p:ph type="title"/>
          </p:nvPr>
        </p:nvSpPr>
        <p:spPr>
          <a:xfrm>
            <a:off x="1981200" y="38100"/>
            <a:ext cx="7696200" cy="1104900"/>
          </a:xfrm>
          <a:noFill/>
        </p:spPr>
        <p:txBody>
          <a:bodyPr/>
          <a:lstStyle/>
          <a:p>
            <a:pPr algn="ctr"/>
            <a:r>
              <a:rPr lang="en-US"/>
              <a:t>FUNDAMENTALS  “Aiming”</a:t>
            </a:r>
          </a:p>
        </p:txBody>
      </p:sp>
      <p:sp>
        <p:nvSpPr>
          <p:cNvPr id="30726" name="Rectangle 67"/>
          <p:cNvSpPr>
            <a:spLocks noChangeArrowheads="1"/>
          </p:cNvSpPr>
          <p:nvPr/>
        </p:nvSpPr>
        <p:spPr bwMode="auto">
          <a:xfrm>
            <a:off x="2090739" y="992189"/>
            <a:ext cx="7604125" cy="458787"/>
          </a:xfrm>
          <a:prstGeom prst="rect">
            <a:avLst/>
          </a:prstGeom>
          <a:noFill/>
          <a:ln w="12700">
            <a:noFill/>
            <a:miter lim="800000"/>
            <a:headEnd/>
            <a:tailEnd/>
          </a:ln>
        </p:spPr>
        <p:txBody>
          <a:bodyPr lIns="90488" tIns="44450" rIns="90488" bIns="44450">
            <a:spAutoFit/>
          </a:bodyPr>
          <a:lstStyle/>
          <a:p>
            <a:pPr algn="ctr">
              <a:spcBef>
                <a:spcPct val="50000"/>
              </a:spcBef>
              <a:buClr>
                <a:schemeClr val="accent1"/>
              </a:buClr>
            </a:pPr>
            <a:r>
              <a:rPr lang="en-US" sz="2400" b="1">
                <a:latin typeface="Arial" panose="020B0604020202020204" pitchFamily="34" charset="0"/>
                <a:cs typeface="Arial" panose="020B0604020202020204" pitchFamily="34" charset="0"/>
              </a:rPr>
              <a:t> </a:t>
            </a:r>
            <a:r>
              <a:rPr lang="en-US" sz="2400" b="1">
                <a:solidFill>
                  <a:srgbClr val="000099"/>
                </a:solidFill>
                <a:latin typeface="Arial" panose="020B0604020202020204" pitchFamily="34" charset="0"/>
                <a:cs typeface="Arial" panose="020B0604020202020204" pitchFamily="34" charset="0"/>
              </a:rPr>
              <a:t>Aperture Rear and Aperture Front Sight</a:t>
            </a:r>
            <a:endParaRPr lang="en-US" sz="2400" b="1">
              <a:latin typeface="Arial" panose="020B0604020202020204" pitchFamily="34" charset="0"/>
              <a:cs typeface="Arial" panose="020B0604020202020204" pitchFamily="34" charset="0"/>
            </a:endParaRPr>
          </a:p>
        </p:txBody>
      </p:sp>
      <p:sp>
        <p:nvSpPr>
          <p:cNvPr id="30727" name="Rectangle 12"/>
          <p:cNvSpPr>
            <a:spLocks noChangeArrowheads="1"/>
          </p:cNvSpPr>
          <p:nvPr/>
        </p:nvSpPr>
        <p:spPr bwMode="auto">
          <a:xfrm>
            <a:off x="1901826" y="1524001"/>
            <a:ext cx="7851775" cy="582613"/>
          </a:xfrm>
          <a:prstGeom prst="rect">
            <a:avLst/>
          </a:prstGeom>
          <a:noFill/>
          <a:ln w="12700">
            <a:noFill/>
            <a:miter lim="800000"/>
            <a:headEnd/>
            <a:tailEnd/>
          </a:ln>
        </p:spPr>
        <p:txBody>
          <a:bodyPr lIns="90488" tIns="44450" rIns="90488" bIns="44450">
            <a:spAutoFit/>
          </a:bodyPr>
          <a:lstStyle/>
          <a:p>
            <a:r>
              <a:rPr lang="en-US" sz="3200" b="1" dirty="0">
                <a:latin typeface="Arial" panose="020B0604020202020204" pitchFamily="34" charset="0"/>
                <a:cs typeface="Arial" panose="020B0604020202020204" pitchFamily="34" charset="0"/>
              </a:rPr>
              <a:t>FRONT SIGHT IS IN SHARP FOCUS</a:t>
            </a:r>
          </a:p>
        </p:txBody>
      </p:sp>
      <p:sp>
        <p:nvSpPr>
          <p:cNvPr id="30729" name="Rectangle 7"/>
          <p:cNvSpPr>
            <a:spLocks noChangeArrowheads="1"/>
          </p:cNvSpPr>
          <p:nvPr/>
        </p:nvSpPr>
        <p:spPr bwMode="auto">
          <a:xfrm>
            <a:off x="6287293" y="4981575"/>
            <a:ext cx="3802063" cy="976313"/>
          </a:xfrm>
          <a:prstGeom prst="rect">
            <a:avLst/>
          </a:prstGeom>
          <a:noFill/>
          <a:ln w="12700">
            <a:noFill/>
            <a:miter lim="800000"/>
            <a:headEnd/>
            <a:tailEnd/>
          </a:ln>
        </p:spPr>
        <p:txBody>
          <a:bodyPr lIns="90488" tIns="44450" rIns="90488" bIns="44450">
            <a:spAutoFit/>
          </a:bodyPr>
          <a:lstStyle/>
          <a:p>
            <a:pPr lvl="1" algn="ctr">
              <a:spcBef>
                <a:spcPct val="20000"/>
              </a:spcBef>
            </a:pPr>
            <a:r>
              <a:rPr lang="en-US" dirty="0">
                <a:latin typeface="Arial" panose="020B0604020202020204" pitchFamily="34" charset="0"/>
                <a:cs typeface="Arial" panose="020B0604020202020204" pitchFamily="34" charset="0"/>
              </a:rPr>
              <a:t>Sight Picture</a:t>
            </a:r>
          </a:p>
          <a:p>
            <a:pPr lvl="1" algn="ctr">
              <a:spcBef>
                <a:spcPct val="20000"/>
              </a:spcBef>
            </a:pPr>
            <a:r>
              <a:rPr lang="en-US" b="1" dirty="0">
                <a:latin typeface="Arial" panose="020B0604020202020204" pitchFamily="34" charset="0"/>
                <a:cs typeface="Arial" panose="020B0604020202020204" pitchFamily="34" charset="0"/>
              </a:rPr>
              <a:t>Bullseye is center in the front sight aperture</a:t>
            </a:r>
          </a:p>
        </p:txBody>
      </p:sp>
      <p:sp>
        <p:nvSpPr>
          <p:cNvPr id="30730" name="Rectangle 36"/>
          <p:cNvSpPr>
            <a:spLocks noChangeArrowheads="1"/>
          </p:cNvSpPr>
          <p:nvPr/>
        </p:nvSpPr>
        <p:spPr bwMode="auto">
          <a:xfrm>
            <a:off x="355301" y="4842088"/>
            <a:ext cx="6419654" cy="1292662"/>
          </a:xfrm>
          <a:prstGeom prst="rect">
            <a:avLst/>
          </a:prstGeom>
          <a:noFill/>
          <a:ln w="9525">
            <a:noFill/>
            <a:miter lim="800000"/>
            <a:headEnd/>
            <a:tailEnd/>
          </a:ln>
        </p:spPr>
        <p:txBody>
          <a:bodyPr wrap="square">
            <a:spAutoFit/>
          </a:bodyPr>
          <a:lstStyle/>
          <a:p>
            <a:pPr marL="574675" indent="-339725" algn="ctr">
              <a:spcAft>
                <a:spcPct val="50000"/>
              </a:spcAft>
            </a:pPr>
            <a:r>
              <a:rPr lang="en-US" sz="2000" dirty="0">
                <a:latin typeface="Arial" panose="020B0604020202020204" pitchFamily="34" charset="0"/>
                <a:cs typeface="Arial" panose="020B0604020202020204" pitchFamily="34" charset="0"/>
              </a:rPr>
              <a:t>Sight Alignment</a:t>
            </a:r>
          </a:p>
          <a:p>
            <a:pPr marL="574675" indent="-339725" algn="ctr">
              <a:spcAft>
                <a:spcPct val="50000"/>
              </a:spcAft>
            </a:pPr>
            <a:r>
              <a:rPr lang="en-US" sz="2000" b="1" dirty="0">
                <a:latin typeface="Arial" panose="020B0604020202020204" pitchFamily="34" charset="0"/>
                <a:cs typeface="Arial" panose="020B0604020202020204" pitchFamily="34" charset="0"/>
              </a:rPr>
              <a:t>Aperture Rear and Post Front Sight</a:t>
            </a:r>
          </a:p>
          <a:p>
            <a:pPr marL="574675" indent="-339725" algn="ctr">
              <a:spcAft>
                <a:spcPct val="50000"/>
              </a:spcAft>
            </a:pPr>
            <a:r>
              <a:rPr lang="en-US" b="1" dirty="0">
                <a:latin typeface="Arial" panose="020B0604020202020204" pitchFamily="34" charset="0"/>
                <a:cs typeface="Arial" panose="020B0604020202020204" pitchFamily="34" charset="0"/>
              </a:rPr>
              <a:t>The front aperture is center in the rear sights aperture</a:t>
            </a:r>
            <a:endParaRPr lang="en-US" b="1" dirty="0">
              <a:solidFill>
                <a:srgbClr val="898989"/>
              </a:solidFill>
              <a:latin typeface="Arial" panose="020B0604020202020204" pitchFamily="34" charset="0"/>
              <a:cs typeface="Arial" panose="020B0604020202020204" pitchFamily="34" charset="0"/>
            </a:endParaRPr>
          </a:p>
        </p:txBody>
      </p:sp>
      <p:sp>
        <p:nvSpPr>
          <p:cNvPr id="30734" name="Rectangle 55"/>
          <p:cNvSpPr>
            <a:spLocks noChangeArrowheads="1"/>
          </p:cNvSpPr>
          <p:nvPr/>
        </p:nvSpPr>
        <p:spPr bwMode="auto">
          <a:xfrm>
            <a:off x="7888121" y="4431714"/>
            <a:ext cx="500396" cy="296724"/>
          </a:xfrm>
          <a:prstGeom prst="rect">
            <a:avLst/>
          </a:prstGeom>
          <a:noFill/>
          <a:ln w="12700">
            <a:noFill/>
            <a:miter lim="800000"/>
            <a:headEnd/>
            <a:tailEnd/>
          </a:ln>
        </p:spPr>
        <p:txBody>
          <a:bodyPr wrap="none" anchor="ctr"/>
          <a:lstStyle/>
          <a:p>
            <a:endParaRPr lang="en-US">
              <a:latin typeface="Arial" panose="020B0604020202020204" pitchFamily="34" charset="0"/>
              <a:cs typeface="Arial" panose="020B0604020202020204" pitchFamily="34" charset="0"/>
            </a:endParaRPr>
          </a:p>
        </p:txBody>
      </p:sp>
      <p:pic>
        <p:nvPicPr>
          <p:cNvPr id="7" name="Graphic 6">
            <a:extLst>
              <a:ext uri="{FF2B5EF4-FFF2-40B4-BE49-F238E27FC236}">
                <a16:creationId xmlns:a16="http://schemas.microsoft.com/office/drawing/2014/main" id="{65EDFB1F-7DD1-E984-69B1-80B8429F42D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17361" y="2232904"/>
            <a:ext cx="2495534" cy="2495534"/>
          </a:xfrm>
          <a:prstGeom prst="rect">
            <a:avLst/>
          </a:prstGeom>
        </p:spPr>
      </p:pic>
      <p:sp>
        <p:nvSpPr>
          <p:cNvPr id="22" name="Oval 50"/>
          <p:cNvSpPr>
            <a:spLocks noChangeArrowheads="1"/>
          </p:cNvSpPr>
          <p:nvPr/>
        </p:nvSpPr>
        <p:spPr bwMode="auto">
          <a:xfrm>
            <a:off x="2371836" y="2300139"/>
            <a:ext cx="2386584" cy="2356702"/>
          </a:xfrm>
          <a:prstGeom prst="ellipse">
            <a:avLst/>
          </a:prstGeom>
          <a:noFill/>
          <a:ln w="127000">
            <a:solidFill>
              <a:schemeClr val="accent4">
                <a:lumMod val="50000"/>
                <a:lumOff val="50000"/>
              </a:schemeClr>
            </a:solidFill>
            <a:round/>
            <a:headEnd/>
            <a:tailEnd/>
          </a:ln>
          <a:effectLst/>
        </p:spPr>
        <p:txBody>
          <a:bodyPr wrap="none" anchor="ctr"/>
          <a:lstStyle/>
          <a:p>
            <a:pPr>
              <a:defRPr/>
            </a:pPr>
            <a:endParaRPr lang="en-US">
              <a:latin typeface="Arial" panose="020B0604020202020204" pitchFamily="34" charset="0"/>
              <a:cs typeface="Arial" panose="020B0604020202020204" pitchFamily="34" charset="0"/>
            </a:endParaRPr>
          </a:p>
        </p:txBody>
      </p:sp>
      <p:pic>
        <p:nvPicPr>
          <p:cNvPr id="8" name="Graphic 7">
            <a:extLst>
              <a:ext uri="{FF2B5EF4-FFF2-40B4-BE49-F238E27FC236}">
                <a16:creationId xmlns:a16="http://schemas.microsoft.com/office/drawing/2014/main" id="{C3C51125-D972-C678-1718-3BAF0AF54DB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80263" y="2255853"/>
            <a:ext cx="2495534" cy="2495534"/>
          </a:xfrm>
          <a:prstGeom prst="rect">
            <a:avLst/>
          </a:prstGeom>
        </p:spPr>
      </p:pic>
      <p:sp>
        <p:nvSpPr>
          <p:cNvPr id="9" name="Oval 50">
            <a:extLst>
              <a:ext uri="{FF2B5EF4-FFF2-40B4-BE49-F238E27FC236}">
                <a16:creationId xmlns:a16="http://schemas.microsoft.com/office/drawing/2014/main" id="{1B7E5042-2541-6D61-3300-167A486FAA1A}"/>
              </a:ext>
            </a:extLst>
          </p:cNvPr>
          <p:cNvSpPr>
            <a:spLocks noChangeArrowheads="1"/>
          </p:cNvSpPr>
          <p:nvPr/>
        </p:nvSpPr>
        <p:spPr bwMode="auto">
          <a:xfrm>
            <a:off x="7234738" y="2323088"/>
            <a:ext cx="2386584" cy="2356702"/>
          </a:xfrm>
          <a:prstGeom prst="ellipse">
            <a:avLst/>
          </a:prstGeom>
          <a:noFill/>
          <a:ln w="127000">
            <a:solidFill>
              <a:schemeClr val="accent4">
                <a:lumMod val="50000"/>
                <a:lumOff val="50000"/>
              </a:schemeClr>
            </a:solidFill>
            <a:round/>
            <a:headEnd/>
            <a:tailEnd/>
          </a:ln>
          <a:effectLst/>
        </p:spPr>
        <p:txBody>
          <a:bodyPr wrap="none" anchor="ctr"/>
          <a:lstStyle/>
          <a:p>
            <a:pPr>
              <a:defRPr/>
            </a:pPr>
            <a:endParaRPr lang="en-US">
              <a:latin typeface="Arial" panose="020B0604020202020204" pitchFamily="34" charset="0"/>
              <a:cs typeface="Arial" panose="020B0604020202020204" pitchFamily="34" charset="0"/>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2209800" y="6248400"/>
            <a:ext cx="1905000" cy="457200"/>
          </a:xfrm>
          <a:prstGeom prst="rect">
            <a:avLst/>
          </a:prstGeom>
          <a:noFill/>
          <a:ln w="12700">
            <a:noFill/>
            <a:miter lim="800000"/>
            <a:headEnd/>
            <a:tailEnd/>
          </a:ln>
        </p:spPr>
        <p:txBody>
          <a:bodyPr wrap="none" anchor="ctr"/>
          <a:lstStyle/>
          <a:p>
            <a:endParaRPr lang="en-US">
              <a:latin typeface="Arial" panose="020B0604020202020204" pitchFamily="34" charset="0"/>
              <a:cs typeface="Arial" panose="020B0604020202020204" pitchFamily="34" charset="0"/>
            </a:endParaRPr>
          </a:p>
        </p:txBody>
      </p:sp>
      <p:sp>
        <p:nvSpPr>
          <p:cNvPr id="31747" name="Rectangle 3"/>
          <p:cNvSpPr>
            <a:spLocks noChangeArrowheads="1"/>
          </p:cNvSpPr>
          <p:nvPr/>
        </p:nvSpPr>
        <p:spPr bwMode="auto">
          <a:xfrm>
            <a:off x="4648200" y="6248400"/>
            <a:ext cx="2895600" cy="457200"/>
          </a:xfrm>
          <a:prstGeom prst="rect">
            <a:avLst/>
          </a:prstGeom>
          <a:noFill/>
          <a:ln w="12700">
            <a:noFill/>
            <a:miter lim="800000"/>
            <a:headEnd/>
            <a:tailEnd/>
          </a:ln>
        </p:spPr>
        <p:txBody>
          <a:bodyPr wrap="none" anchor="ctr"/>
          <a:lstStyle/>
          <a:p>
            <a:endParaRPr lang="en-US">
              <a:latin typeface="Arial" panose="020B0604020202020204" pitchFamily="34" charset="0"/>
              <a:cs typeface="Arial" panose="020B0604020202020204" pitchFamily="34" charset="0"/>
            </a:endParaRPr>
          </a:p>
        </p:txBody>
      </p:sp>
      <p:sp>
        <p:nvSpPr>
          <p:cNvPr id="31748" name="Rectangle 4"/>
          <p:cNvSpPr>
            <a:spLocks noChangeArrowheads="1"/>
          </p:cNvSpPr>
          <p:nvPr/>
        </p:nvSpPr>
        <p:spPr bwMode="auto">
          <a:xfrm>
            <a:off x="2209800" y="6248400"/>
            <a:ext cx="1905000" cy="457200"/>
          </a:xfrm>
          <a:prstGeom prst="rect">
            <a:avLst/>
          </a:prstGeom>
          <a:noFill/>
          <a:ln w="12700">
            <a:noFill/>
            <a:miter lim="800000"/>
            <a:headEnd/>
            <a:tailEnd/>
          </a:ln>
        </p:spPr>
        <p:txBody>
          <a:bodyPr wrap="none" anchor="ctr"/>
          <a:lstStyle/>
          <a:p>
            <a:endParaRPr lang="en-US">
              <a:latin typeface="Arial" panose="020B0604020202020204" pitchFamily="34" charset="0"/>
              <a:cs typeface="Arial" panose="020B0604020202020204" pitchFamily="34" charset="0"/>
            </a:endParaRPr>
          </a:p>
        </p:txBody>
      </p:sp>
      <p:sp>
        <p:nvSpPr>
          <p:cNvPr id="31749" name="Rectangle 6"/>
          <p:cNvSpPr>
            <a:spLocks noGrp="1" noChangeArrowheads="1"/>
          </p:cNvSpPr>
          <p:nvPr>
            <p:ph type="title"/>
          </p:nvPr>
        </p:nvSpPr>
        <p:spPr>
          <a:xfrm>
            <a:off x="1981200" y="38100"/>
            <a:ext cx="7696200" cy="1104900"/>
          </a:xfrm>
          <a:noFill/>
        </p:spPr>
        <p:txBody>
          <a:bodyPr/>
          <a:lstStyle/>
          <a:p>
            <a:pPr algn="ctr"/>
            <a:r>
              <a:rPr lang="en-US"/>
              <a:t>FUNDAMENTALS  “Aiming”</a:t>
            </a:r>
          </a:p>
        </p:txBody>
      </p:sp>
      <p:sp>
        <p:nvSpPr>
          <p:cNvPr id="31750" name="Rectangle 67"/>
          <p:cNvSpPr>
            <a:spLocks noChangeArrowheads="1"/>
          </p:cNvSpPr>
          <p:nvPr/>
        </p:nvSpPr>
        <p:spPr bwMode="auto">
          <a:xfrm>
            <a:off x="2090739" y="992189"/>
            <a:ext cx="7604125" cy="458787"/>
          </a:xfrm>
          <a:prstGeom prst="rect">
            <a:avLst/>
          </a:prstGeom>
          <a:noFill/>
          <a:ln w="12700">
            <a:noFill/>
            <a:miter lim="800000"/>
            <a:headEnd/>
            <a:tailEnd/>
          </a:ln>
        </p:spPr>
        <p:txBody>
          <a:bodyPr lIns="90488" tIns="44450" rIns="90488" bIns="44450">
            <a:spAutoFit/>
          </a:bodyPr>
          <a:lstStyle/>
          <a:p>
            <a:pPr algn="ctr">
              <a:spcBef>
                <a:spcPct val="50000"/>
              </a:spcBef>
              <a:buClr>
                <a:schemeClr val="accent1"/>
              </a:buClr>
            </a:pPr>
            <a:r>
              <a:rPr lang="en-US" sz="2400" b="1">
                <a:latin typeface="Arial" panose="020B0604020202020204" pitchFamily="34" charset="0"/>
                <a:cs typeface="Arial" panose="020B0604020202020204" pitchFamily="34" charset="0"/>
              </a:rPr>
              <a:t> </a:t>
            </a:r>
            <a:r>
              <a:rPr lang="en-US" sz="2400" b="1">
                <a:solidFill>
                  <a:srgbClr val="000099"/>
                </a:solidFill>
                <a:latin typeface="Arial" panose="020B0604020202020204" pitchFamily="34" charset="0"/>
                <a:cs typeface="Arial" panose="020B0604020202020204" pitchFamily="34" charset="0"/>
              </a:rPr>
              <a:t>Scope</a:t>
            </a:r>
            <a:endParaRPr lang="en-US" sz="2400" b="1">
              <a:latin typeface="Arial" panose="020B0604020202020204" pitchFamily="34" charset="0"/>
              <a:cs typeface="Arial" panose="020B0604020202020204" pitchFamily="34" charset="0"/>
            </a:endParaRPr>
          </a:p>
        </p:txBody>
      </p:sp>
      <p:sp>
        <p:nvSpPr>
          <p:cNvPr id="31751" name="Rectangle 12"/>
          <p:cNvSpPr>
            <a:spLocks noChangeArrowheads="1"/>
          </p:cNvSpPr>
          <p:nvPr/>
        </p:nvSpPr>
        <p:spPr bwMode="auto">
          <a:xfrm>
            <a:off x="1901826" y="1524001"/>
            <a:ext cx="7851775" cy="582613"/>
          </a:xfrm>
          <a:prstGeom prst="rect">
            <a:avLst/>
          </a:prstGeom>
          <a:noFill/>
          <a:ln w="12700">
            <a:noFill/>
            <a:miter lim="800000"/>
            <a:headEnd/>
            <a:tailEnd/>
          </a:ln>
        </p:spPr>
        <p:txBody>
          <a:bodyPr lIns="90488" tIns="44450" rIns="90488" bIns="44450">
            <a:spAutoFit/>
          </a:bodyPr>
          <a:lstStyle/>
          <a:p>
            <a:pPr algn="ctr"/>
            <a:r>
              <a:rPr lang="en-US" sz="3200" b="1">
                <a:latin typeface="Arial" panose="020B0604020202020204" pitchFamily="34" charset="0"/>
                <a:cs typeface="Arial" panose="020B0604020202020204" pitchFamily="34" charset="0"/>
              </a:rPr>
              <a:t>FOCUS ON THE TARGET </a:t>
            </a:r>
          </a:p>
        </p:txBody>
      </p:sp>
      <p:sp>
        <p:nvSpPr>
          <p:cNvPr id="31753" name="Rectangle 7"/>
          <p:cNvSpPr>
            <a:spLocks noChangeArrowheads="1"/>
          </p:cNvSpPr>
          <p:nvPr/>
        </p:nvSpPr>
        <p:spPr bwMode="auto">
          <a:xfrm>
            <a:off x="6248400" y="4922836"/>
            <a:ext cx="3802063" cy="976313"/>
          </a:xfrm>
          <a:prstGeom prst="rect">
            <a:avLst/>
          </a:prstGeom>
          <a:noFill/>
          <a:ln w="12700">
            <a:noFill/>
            <a:miter lim="800000"/>
            <a:headEnd/>
            <a:tailEnd/>
          </a:ln>
        </p:spPr>
        <p:txBody>
          <a:bodyPr lIns="90488" tIns="44450" rIns="90488" bIns="44450">
            <a:spAutoFit/>
          </a:bodyPr>
          <a:lstStyle/>
          <a:p>
            <a:pPr lvl="1" algn="ctr">
              <a:spcBef>
                <a:spcPct val="20000"/>
              </a:spcBef>
            </a:pPr>
            <a:r>
              <a:rPr lang="en-US" dirty="0">
                <a:latin typeface="Arial" panose="020B0604020202020204" pitchFamily="34" charset="0"/>
                <a:cs typeface="Arial" panose="020B0604020202020204" pitchFamily="34" charset="0"/>
              </a:rPr>
              <a:t>Sight Picture</a:t>
            </a:r>
          </a:p>
          <a:p>
            <a:pPr lvl="1" algn="ctr">
              <a:spcBef>
                <a:spcPct val="20000"/>
              </a:spcBef>
            </a:pPr>
            <a:r>
              <a:rPr lang="en-US" b="1" dirty="0">
                <a:latin typeface="Arial" panose="020B0604020202020204" pitchFamily="34" charset="0"/>
                <a:cs typeface="Arial" panose="020B0604020202020204" pitchFamily="34" charset="0"/>
              </a:rPr>
              <a:t>Cross Hairs are centered on the target</a:t>
            </a:r>
          </a:p>
        </p:txBody>
      </p:sp>
      <p:sp>
        <p:nvSpPr>
          <p:cNvPr id="31754" name="Rectangle 36"/>
          <p:cNvSpPr>
            <a:spLocks noChangeArrowheads="1"/>
          </p:cNvSpPr>
          <p:nvPr/>
        </p:nvSpPr>
        <p:spPr bwMode="auto">
          <a:xfrm>
            <a:off x="1283093" y="4951412"/>
            <a:ext cx="4829749" cy="1415772"/>
          </a:xfrm>
          <a:prstGeom prst="rect">
            <a:avLst/>
          </a:prstGeom>
          <a:noFill/>
          <a:ln w="9525">
            <a:noFill/>
            <a:miter lim="800000"/>
            <a:headEnd/>
            <a:tailEnd/>
          </a:ln>
        </p:spPr>
        <p:txBody>
          <a:bodyPr wrap="square">
            <a:spAutoFit/>
          </a:bodyPr>
          <a:lstStyle/>
          <a:p>
            <a:pPr marL="574675" indent="-339725" algn="ctr">
              <a:spcAft>
                <a:spcPct val="50000"/>
              </a:spcAft>
            </a:pPr>
            <a:r>
              <a:rPr lang="en-US" sz="2000" dirty="0">
                <a:latin typeface="Arial" panose="020B0604020202020204" pitchFamily="34" charset="0"/>
                <a:cs typeface="Arial" panose="020B0604020202020204" pitchFamily="34" charset="0"/>
              </a:rPr>
              <a:t>Sight Alignment</a:t>
            </a:r>
          </a:p>
          <a:p>
            <a:pPr marL="574675" indent="-339725" algn="ctr">
              <a:spcAft>
                <a:spcPct val="50000"/>
              </a:spcAft>
            </a:pPr>
            <a:r>
              <a:rPr lang="en-US" sz="2000" b="1" dirty="0">
                <a:latin typeface="Arial" panose="020B0604020202020204" pitchFamily="34" charset="0"/>
                <a:cs typeface="Arial" panose="020B0604020202020204" pitchFamily="34" charset="0"/>
              </a:rPr>
              <a:t>Looking through the scope , </a:t>
            </a:r>
            <a:r>
              <a:rPr lang="en-US" b="1" dirty="0">
                <a:latin typeface="Arial" panose="020B0604020202020204" pitchFamily="34" charset="0"/>
                <a:cs typeface="Arial" panose="020B0604020202020204" pitchFamily="34" charset="0"/>
              </a:rPr>
              <a:t>You see the whole scope tube (not just small hole in tube)</a:t>
            </a:r>
            <a:endParaRPr lang="en-US" b="1" dirty="0">
              <a:solidFill>
                <a:srgbClr val="898989"/>
              </a:solidFill>
              <a:latin typeface="Arial" panose="020B0604020202020204" pitchFamily="34" charset="0"/>
              <a:cs typeface="Arial" panose="020B0604020202020204" pitchFamily="34" charset="0"/>
            </a:endParaRPr>
          </a:p>
        </p:txBody>
      </p:sp>
      <p:sp>
        <p:nvSpPr>
          <p:cNvPr id="22" name="Oval 50"/>
          <p:cNvSpPr>
            <a:spLocks noChangeArrowheads="1"/>
          </p:cNvSpPr>
          <p:nvPr/>
        </p:nvSpPr>
        <p:spPr bwMode="auto">
          <a:xfrm>
            <a:off x="6918325" y="2320925"/>
            <a:ext cx="2463800" cy="2387600"/>
          </a:xfrm>
          <a:prstGeom prst="ellipse">
            <a:avLst/>
          </a:prstGeom>
          <a:solidFill>
            <a:schemeClr val="bg1"/>
          </a:solidFill>
          <a:ln w="127000">
            <a:solidFill>
              <a:schemeClr val="accent4">
                <a:lumMod val="50000"/>
                <a:lumOff val="50000"/>
              </a:schemeClr>
            </a:solidFill>
            <a:round/>
            <a:headEnd/>
            <a:tailEnd/>
          </a:ln>
          <a:effectLst/>
        </p:spPr>
        <p:txBody>
          <a:bodyPr wrap="none" anchor="ctr"/>
          <a:lstStyle/>
          <a:p>
            <a:pPr>
              <a:defRPr/>
            </a:pPr>
            <a:endParaRPr lang="en-US">
              <a:latin typeface="Arial" panose="020B0604020202020204" pitchFamily="34" charset="0"/>
              <a:cs typeface="Arial" panose="020B0604020202020204" pitchFamily="34" charset="0"/>
            </a:endParaRPr>
          </a:p>
        </p:txBody>
      </p:sp>
      <p:sp>
        <p:nvSpPr>
          <p:cNvPr id="33" name="Oval 56"/>
          <p:cNvSpPr>
            <a:spLocks noChangeArrowheads="1"/>
          </p:cNvSpPr>
          <p:nvPr/>
        </p:nvSpPr>
        <p:spPr bwMode="auto">
          <a:xfrm>
            <a:off x="7851775" y="3178175"/>
            <a:ext cx="676656" cy="673100"/>
          </a:xfrm>
          <a:prstGeom prst="ellipse">
            <a:avLst/>
          </a:prstGeom>
          <a:solidFill>
            <a:schemeClr val="accent4"/>
          </a:solidFill>
          <a:ln w="12700">
            <a:solidFill>
              <a:schemeClr val="tx1"/>
            </a:solidFill>
            <a:round/>
            <a:headEnd/>
            <a:tailEnd/>
          </a:ln>
          <a:effectLst/>
        </p:spPr>
        <p:txBody>
          <a:bodyPr wrap="none" anchor="ctr"/>
          <a:lstStyle/>
          <a:p>
            <a:pPr>
              <a:defRPr/>
            </a:pPr>
            <a:endParaRPr lang="en-US">
              <a:latin typeface="Arial" panose="020B0604020202020204" pitchFamily="34" charset="0"/>
              <a:cs typeface="Arial" panose="020B0604020202020204" pitchFamily="34" charset="0"/>
            </a:endParaRPr>
          </a:p>
        </p:txBody>
      </p:sp>
      <p:sp>
        <p:nvSpPr>
          <p:cNvPr id="35" name="Line 58"/>
          <p:cNvSpPr>
            <a:spLocks noChangeShapeType="1"/>
          </p:cNvSpPr>
          <p:nvPr/>
        </p:nvSpPr>
        <p:spPr bwMode="auto">
          <a:xfrm flipV="1">
            <a:off x="6937376" y="3482975"/>
            <a:ext cx="2424113" cy="44450"/>
          </a:xfrm>
          <a:prstGeom prst="line">
            <a:avLst/>
          </a:prstGeom>
          <a:noFill/>
          <a:ln w="50800">
            <a:solidFill>
              <a:schemeClr val="accent4">
                <a:lumMod val="50000"/>
                <a:lumOff val="50000"/>
              </a:schemeClr>
            </a:solidFill>
            <a:prstDash val="solid"/>
            <a:round/>
            <a:headEnd/>
            <a:tailEnd/>
          </a:ln>
        </p:spPr>
        <p:txBody>
          <a:bodyPr wrap="none" anchor="ctr"/>
          <a:lstStyle/>
          <a:p>
            <a:pPr>
              <a:defRPr/>
            </a:pPr>
            <a:endParaRPr lang="en-US">
              <a:latin typeface="Arial" panose="020B0604020202020204" pitchFamily="34" charset="0"/>
              <a:cs typeface="Arial" panose="020B0604020202020204" pitchFamily="34" charset="0"/>
            </a:endParaRPr>
          </a:p>
        </p:txBody>
      </p:sp>
      <p:sp>
        <p:nvSpPr>
          <p:cNvPr id="38" name="Oval 50"/>
          <p:cNvSpPr>
            <a:spLocks noChangeArrowheads="1"/>
          </p:cNvSpPr>
          <p:nvPr/>
        </p:nvSpPr>
        <p:spPr bwMode="auto">
          <a:xfrm>
            <a:off x="2332038" y="2335213"/>
            <a:ext cx="2463800" cy="2387600"/>
          </a:xfrm>
          <a:prstGeom prst="ellipse">
            <a:avLst/>
          </a:prstGeom>
          <a:solidFill>
            <a:schemeClr val="bg1"/>
          </a:solidFill>
          <a:ln w="127000">
            <a:solidFill>
              <a:schemeClr val="accent4">
                <a:lumMod val="50000"/>
                <a:lumOff val="50000"/>
              </a:schemeClr>
            </a:solidFill>
            <a:round/>
            <a:headEnd/>
            <a:tailEnd/>
          </a:ln>
          <a:effectLst/>
        </p:spPr>
        <p:txBody>
          <a:bodyPr wrap="none" anchor="ctr"/>
          <a:lstStyle/>
          <a:p>
            <a:pPr>
              <a:defRPr/>
            </a:pPr>
            <a:endParaRPr lang="en-US">
              <a:latin typeface="Arial" panose="020B0604020202020204" pitchFamily="34" charset="0"/>
              <a:cs typeface="Arial" panose="020B0604020202020204" pitchFamily="34" charset="0"/>
            </a:endParaRPr>
          </a:p>
        </p:txBody>
      </p:sp>
      <p:sp>
        <p:nvSpPr>
          <p:cNvPr id="26" name="Line 58"/>
          <p:cNvSpPr>
            <a:spLocks noChangeShapeType="1"/>
          </p:cNvSpPr>
          <p:nvPr/>
        </p:nvSpPr>
        <p:spPr bwMode="auto">
          <a:xfrm flipH="1" flipV="1">
            <a:off x="8156575" y="2409825"/>
            <a:ext cx="14288" cy="2235200"/>
          </a:xfrm>
          <a:prstGeom prst="line">
            <a:avLst/>
          </a:prstGeom>
          <a:noFill/>
          <a:ln w="50800">
            <a:solidFill>
              <a:schemeClr val="accent4">
                <a:lumMod val="50000"/>
                <a:lumOff val="50000"/>
              </a:schemeClr>
            </a:solidFill>
            <a:prstDash val="solid"/>
            <a:round/>
            <a:headEnd/>
            <a:tailEnd/>
          </a:ln>
        </p:spPr>
        <p:txBody>
          <a:bodyPr wrap="none" anchor="ctr"/>
          <a:lstStyle/>
          <a:p>
            <a:pPr>
              <a:defRPr/>
            </a:pPr>
            <a:endParaRPr lang="en-US">
              <a:latin typeface="Arial" panose="020B0604020202020204" pitchFamily="34" charset="0"/>
              <a:cs typeface="Arial" panose="020B0604020202020204" pitchFamily="34" charset="0"/>
            </a:endParaRPr>
          </a:p>
        </p:txBody>
      </p:sp>
      <p:sp>
        <p:nvSpPr>
          <p:cNvPr id="27" name="Line 58"/>
          <p:cNvSpPr>
            <a:spLocks noChangeShapeType="1"/>
          </p:cNvSpPr>
          <p:nvPr/>
        </p:nvSpPr>
        <p:spPr bwMode="auto">
          <a:xfrm flipV="1">
            <a:off x="3541714" y="2409825"/>
            <a:ext cx="14287" cy="2235200"/>
          </a:xfrm>
          <a:prstGeom prst="line">
            <a:avLst/>
          </a:prstGeom>
          <a:noFill/>
          <a:ln w="50800">
            <a:solidFill>
              <a:schemeClr val="accent4">
                <a:lumMod val="50000"/>
                <a:lumOff val="50000"/>
              </a:schemeClr>
            </a:solidFill>
            <a:prstDash val="solid"/>
            <a:round/>
            <a:headEnd/>
            <a:tailEnd/>
          </a:ln>
        </p:spPr>
        <p:txBody>
          <a:bodyPr wrap="none" anchor="ctr"/>
          <a:lstStyle/>
          <a:p>
            <a:pPr>
              <a:defRPr/>
            </a:pPr>
            <a:endParaRPr lang="en-US">
              <a:latin typeface="Arial" panose="020B0604020202020204" pitchFamily="34" charset="0"/>
              <a:cs typeface="Arial" panose="020B0604020202020204" pitchFamily="34" charset="0"/>
            </a:endParaRPr>
          </a:p>
        </p:txBody>
      </p:sp>
      <p:sp>
        <p:nvSpPr>
          <p:cNvPr id="28" name="Line 58"/>
          <p:cNvSpPr>
            <a:spLocks noChangeShapeType="1"/>
          </p:cNvSpPr>
          <p:nvPr/>
        </p:nvSpPr>
        <p:spPr bwMode="auto">
          <a:xfrm flipV="1">
            <a:off x="2373314" y="3563939"/>
            <a:ext cx="2365375" cy="14287"/>
          </a:xfrm>
          <a:prstGeom prst="line">
            <a:avLst/>
          </a:prstGeom>
          <a:noFill/>
          <a:ln w="50800">
            <a:solidFill>
              <a:schemeClr val="accent4">
                <a:lumMod val="50000"/>
                <a:lumOff val="50000"/>
              </a:schemeClr>
            </a:solidFill>
            <a:prstDash val="solid"/>
            <a:round/>
            <a:headEnd/>
            <a:tailEnd/>
          </a:ln>
        </p:spPr>
        <p:txBody>
          <a:bodyPr wrap="none" anchor="ctr"/>
          <a:lstStyle/>
          <a:p>
            <a:pPr>
              <a:defRPr/>
            </a:pPr>
            <a:endParaRPr lang="en-US">
              <a:latin typeface="Arial" panose="020B0604020202020204" pitchFamily="34" charset="0"/>
              <a:cs typeface="Arial" panose="020B0604020202020204" pitchFamily="34" charset="0"/>
            </a:endParaRP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4"/>
          <p:cNvSpPr>
            <a:spLocks noGrp="1" noChangeArrowheads="1"/>
          </p:cNvSpPr>
          <p:nvPr>
            <p:ph type="title"/>
          </p:nvPr>
        </p:nvSpPr>
        <p:spPr>
          <a:xfrm>
            <a:off x="1531938" y="238125"/>
            <a:ext cx="9821862" cy="1325563"/>
          </a:xfrm>
        </p:spPr>
        <p:txBody>
          <a:bodyPr/>
          <a:lstStyle/>
          <a:p>
            <a:r>
              <a:rPr lang="en-US"/>
              <a:t>Shooting Fundamentals</a:t>
            </a:r>
            <a:br>
              <a:rPr lang="en-US"/>
            </a:br>
            <a:r>
              <a:rPr lang="en-US"/>
              <a:t>Breath Control</a:t>
            </a:r>
          </a:p>
        </p:txBody>
      </p:sp>
      <p:sp>
        <p:nvSpPr>
          <p:cNvPr id="121859" name="Rectangle 3"/>
          <p:cNvSpPr>
            <a:spLocks noGrp="1" noChangeArrowheads="1"/>
          </p:cNvSpPr>
          <p:nvPr>
            <p:ph idx="1"/>
          </p:nvPr>
        </p:nvSpPr>
        <p:spPr>
          <a:xfrm>
            <a:off x="897622" y="1825625"/>
            <a:ext cx="10456178" cy="4351338"/>
          </a:xfrm>
        </p:spPr>
        <p:txBody>
          <a:bodyPr/>
          <a:lstStyle/>
          <a:p>
            <a:r>
              <a:rPr lang="en-US"/>
              <a:t>Body movement while breathing can produce gun movement that impairs shooting.</a:t>
            </a:r>
          </a:p>
          <a:p>
            <a:endParaRPr lang="en-US"/>
          </a:p>
          <a:p>
            <a:pPr lvl="1"/>
            <a:r>
              <a:rPr lang="en-US"/>
              <a:t>Stop breathing momentarily while firing the shot! (Respiratory pause)</a:t>
            </a:r>
          </a:p>
        </p:txBody>
      </p:sp>
      <p:sp>
        <p:nvSpPr>
          <p:cNvPr id="32772" name="Slide Number Placeholder 5"/>
          <p:cNvSpPr>
            <a:spLocks noGrp="1"/>
          </p:cNvSpPr>
          <p:nvPr>
            <p:ph type="sldNum" sz="quarter" idx="10"/>
          </p:nvPr>
        </p:nvSpPr>
        <p:spPr bwMode="auto">
          <a:xfrm>
            <a:off x="9448800" y="0"/>
            <a:ext cx="2743200" cy="365125"/>
          </a:xfrm>
          <a:noFill/>
          <a:ln>
            <a:miter lim="800000"/>
            <a:headEnd/>
            <a:tailEnd/>
          </a:ln>
        </p:spPr>
        <p:txBody>
          <a:bodyPr/>
          <a:lstStyle/>
          <a:p>
            <a:fld id="{15AEA91C-54B1-4ADB-B7BD-12E721BD4F51}" type="slidenum">
              <a:rPr lang="en-US" smtClean="0"/>
              <a:pPr/>
              <a:t>15</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1859">
                                            <p:txEl>
                                              <p:pRg st="0" end="0"/>
                                            </p:txEl>
                                          </p:spTgt>
                                        </p:tgtEl>
                                        <p:attrNameLst>
                                          <p:attrName>style.visibility</p:attrName>
                                        </p:attrNameLst>
                                      </p:cBhvr>
                                      <p:to>
                                        <p:strVal val="visible"/>
                                      </p:to>
                                    </p:set>
                                    <p:animEffect transition="in" filter="fade">
                                      <p:cBhvr>
                                        <p:cTn id="7" dur="1000"/>
                                        <p:tgtEl>
                                          <p:spTgt spid="12185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1859">
                                            <p:txEl>
                                              <p:pRg st="2" end="2"/>
                                            </p:txEl>
                                          </p:spTgt>
                                        </p:tgtEl>
                                        <p:attrNameLst>
                                          <p:attrName>style.visibility</p:attrName>
                                        </p:attrNameLst>
                                      </p:cBhvr>
                                      <p:to>
                                        <p:strVal val="visible"/>
                                      </p:to>
                                    </p:set>
                                    <p:animEffect transition="in" filter="fade">
                                      <p:cBhvr>
                                        <p:cTn id="10" dur="1000"/>
                                        <p:tgtEl>
                                          <p:spTgt spid="1218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t>Shooting Fundamentals</a:t>
            </a:r>
            <a:br>
              <a:rPr lang="en-US"/>
            </a:br>
            <a:r>
              <a:rPr lang="en-US"/>
              <a:t>Hold Control</a:t>
            </a:r>
          </a:p>
        </p:txBody>
      </p:sp>
      <p:sp>
        <p:nvSpPr>
          <p:cNvPr id="6" name="Content Placeholder 5">
            <a:extLst>
              <a:ext uri="{FF2B5EF4-FFF2-40B4-BE49-F238E27FC236}">
                <a16:creationId xmlns:a16="http://schemas.microsoft.com/office/drawing/2014/main" id="{0473DCD3-9035-F827-3335-C11FBF05B7D3}"/>
              </a:ext>
            </a:extLst>
          </p:cNvPr>
          <p:cNvSpPr>
            <a:spLocks noGrp="1"/>
          </p:cNvSpPr>
          <p:nvPr>
            <p:ph idx="1"/>
          </p:nvPr>
        </p:nvSpPr>
        <p:spPr/>
        <p:txBody>
          <a:bodyPr/>
          <a:lstStyle/>
          <a:p>
            <a:pPr>
              <a:spcBef>
                <a:spcPct val="20000"/>
              </a:spcBef>
              <a:buClr>
                <a:srgbClr val="000099"/>
              </a:buClr>
              <a:buNone/>
            </a:pPr>
            <a:r>
              <a:rPr lang="en-US" sz="3200" dirty="0"/>
              <a:t>Body movement affects the shot.</a:t>
            </a:r>
          </a:p>
          <a:p>
            <a:pPr marL="914400" lvl="1" indent="-457200">
              <a:spcBef>
                <a:spcPct val="50000"/>
              </a:spcBef>
              <a:buClr>
                <a:srgbClr val="000099"/>
              </a:buClr>
              <a:buFont typeface="Wingdings" pitchFamily="2" charset="2"/>
              <a:buChar char="Ø"/>
            </a:pPr>
            <a:r>
              <a:rPr lang="en-US" sz="2800" b="1" dirty="0"/>
              <a:t>Hold your body still.</a:t>
            </a:r>
          </a:p>
          <a:p>
            <a:pPr marL="914400" lvl="1" indent="-457200">
              <a:spcBef>
                <a:spcPct val="50000"/>
              </a:spcBef>
              <a:buClr>
                <a:srgbClr val="000099"/>
              </a:buClr>
              <a:buFont typeface="Wingdings" pitchFamily="2" charset="2"/>
              <a:buChar char="Ø"/>
            </a:pPr>
            <a:r>
              <a:rPr lang="en-US" sz="2800" b="1" dirty="0"/>
              <a:t>Hold control allows you to maintain the proper sight picture and sight alignment during the process of firing the shot.</a:t>
            </a:r>
          </a:p>
          <a:p>
            <a:endParaRPr lang="en-US" dirty="0"/>
          </a:p>
        </p:txBody>
      </p:sp>
      <p:sp>
        <p:nvSpPr>
          <p:cNvPr id="33795" name="Slide Number Placeholder 6"/>
          <p:cNvSpPr>
            <a:spLocks noGrp="1"/>
          </p:cNvSpPr>
          <p:nvPr>
            <p:ph type="sldNum" sz="quarter" idx="10"/>
          </p:nvPr>
        </p:nvSpPr>
        <p:spPr bwMode="auto">
          <a:noFill/>
          <a:ln>
            <a:miter lim="800000"/>
            <a:headEnd/>
            <a:tailEnd/>
          </a:ln>
        </p:spPr>
        <p:txBody>
          <a:bodyPr/>
          <a:lstStyle/>
          <a:p>
            <a:fld id="{04F1F610-3AC1-499C-BC9B-8AC2F95F2DB0}" type="slidenum">
              <a:rPr lang="en-US" smtClean="0"/>
              <a:pPr/>
              <a:t>16</a:t>
            </a:fld>
            <a:endParaRPr lang="en-US"/>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t>Shooting Fundamentals</a:t>
            </a:r>
            <a:br>
              <a:rPr lang="en-US"/>
            </a:br>
            <a:r>
              <a:rPr lang="en-US"/>
              <a:t>Trigger Control</a:t>
            </a:r>
          </a:p>
        </p:txBody>
      </p:sp>
      <p:sp>
        <p:nvSpPr>
          <p:cNvPr id="18436" name="Rectangle 3"/>
          <p:cNvSpPr>
            <a:spLocks noGrp="1" noChangeArrowheads="1"/>
          </p:cNvSpPr>
          <p:nvPr>
            <p:ph idx="1"/>
          </p:nvPr>
        </p:nvSpPr>
        <p:spPr/>
        <p:txBody>
          <a:bodyPr/>
          <a:lstStyle/>
          <a:p>
            <a:r>
              <a:rPr lang="en-US"/>
              <a:t>Trigger is pulled straight to the rear in a smooth, continuous manner without disturbing the sight alignment.</a:t>
            </a:r>
          </a:p>
          <a:p>
            <a:endParaRPr lang="en-US"/>
          </a:p>
          <a:p>
            <a:r>
              <a:rPr lang="en-US"/>
              <a:t>Gradually and evenly increasing pressure until the mechanism releases.</a:t>
            </a:r>
          </a:p>
          <a:p>
            <a:endParaRPr lang="en-US"/>
          </a:p>
          <a:p>
            <a:r>
              <a:rPr lang="en-US"/>
              <a:t>SURPRISE yourself when the gun shoots.</a:t>
            </a:r>
          </a:p>
        </p:txBody>
      </p:sp>
      <p:sp>
        <p:nvSpPr>
          <p:cNvPr id="34820" name="Slide Number Placeholder 6"/>
          <p:cNvSpPr>
            <a:spLocks noGrp="1"/>
          </p:cNvSpPr>
          <p:nvPr>
            <p:ph type="sldNum" sz="quarter" idx="10"/>
          </p:nvPr>
        </p:nvSpPr>
        <p:spPr bwMode="auto">
          <a:noFill/>
          <a:ln>
            <a:miter lim="800000"/>
            <a:headEnd/>
            <a:tailEnd/>
          </a:ln>
        </p:spPr>
        <p:txBody>
          <a:bodyPr/>
          <a:lstStyle/>
          <a:p>
            <a:fld id="{930F2CD0-C645-48BB-BBF8-7C44A43353ED}" type="slidenum">
              <a:rPr lang="en-US" smtClean="0"/>
              <a:pPr/>
              <a:t>17</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531938" y="238125"/>
            <a:ext cx="9821862" cy="1325563"/>
          </a:xfrm>
        </p:spPr>
        <p:txBody>
          <a:bodyPr/>
          <a:lstStyle/>
          <a:p>
            <a:r>
              <a:rPr lang="en-US"/>
              <a:t>Shooting Fundamentals</a:t>
            </a:r>
            <a:br>
              <a:rPr lang="en-US"/>
            </a:br>
            <a:r>
              <a:rPr lang="en-US"/>
              <a:t>Follow-Through</a:t>
            </a:r>
          </a:p>
        </p:txBody>
      </p:sp>
      <p:sp>
        <p:nvSpPr>
          <p:cNvPr id="35843" name="Rectangle 3"/>
          <p:cNvSpPr>
            <a:spLocks noGrp="1" noChangeArrowheads="1"/>
          </p:cNvSpPr>
          <p:nvPr>
            <p:ph idx="1"/>
          </p:nvPr>
        </p:nvSpPr>
        <p:spPr>
          <a:xfrm>
            <a:off x="897622" y="1825625"/>
            <a:ext cx="10456178" cy="4351338"/>
          </a:xfrm>
        </p:spPr>
        <p:txBody>
          <a:bodyPr/>
          <a:lstStyle/>
          <a:p>
            <a:r>
              <a:rPr lang="en-US" dirty="0"/>
              <a:t>In Rifle Shooting:</a:t>
            </a:r>
          </a:p>
          <a:p>
            <a:pPr marL="0" indent="0">
              <a:buNone/>
            </a:pPr>
            <a:r>
              <a:rPr lang="en-US" dirty="0"/>
              <a:t>	Follow-through means to maintain aiming (perfect 	sight alignment and acceptable sight picture), breath 	control, hold control, and trigger control until the gun 	settles back into the aiming area after firing.</a:t>
            </a:r>
          </a:p>
          <a:p>
            <a:endParaRPr lang="en-US" dirty="0"/>
          </a:p>
        </p:txBody>
      </p:sp>
      <p:sp>
        <p:nvSpPr>
          <p:cNvPr id="35844" name="Slide Number Placeholder 6"/>
          <p:cNvSpPr txBox="1">
            <a:spLocks noGrp="1"/>
          </p:cNvSpPr>
          <p:nvPr/>
        </p:nvSpPr>
        <p:spPr bwMode="auto">
          <a:xfrm>
            <a:off x="8077200" y="6248400"/>
            <a:ext cx="2133600" cy="457200"/>
          </a:xfrm>
          <a:prstGeom prst="rect">
            <a:avLst/>
          </a:prstGeom>
          <a:noFill/>
          <a:ln w="9525">
            <a:noFill/>
            <a:miter lim="800000"/>
            <a:headEnd/>
            <a:tailEnd/>
          </a:ln>
        </p:spPr>
        <p:txBody>
          <a:bodyPr/>
          <a:lstStyle/>
          <a:p>
            <a:pPr algn="r"/>
            <a:fld id="{6EE4E768-11D2-4D49-94B4-B36997B2F4B0}" type="slidenum">
              <a:rPr lang="en-US" sz="1000">
                <a:latin typeface="Verdana" pitchFamily="34" charset="0"/>
              </a:rPr>
              <a:pPr algn="r"/>
              <a:t>18</a:t>
            </a:fld>
            <a:endParaRPr lang="en-US" sz="1000">
              <a:latin typeface="Verdana" pitchFamily="34" charset="0"/>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p:txBody>
          <a:bodyPr/>
          <a:lstStyle/>
          <a:p>
            <a:r>
              <a:rPr lang="en-US"/>
              <a:t>Shooting Fundamentals</a:t>
            </a:r>
            <a:br>
              <a:rPr lang="en-US"/>
            </a:br>
            <a:r>
              <a:rPr lang="en-US"/>
              <a:t>The Fundamentals…A Review</a:t>
            </a:r>
          </a:p>
        </p:txBody>
      </p:sp>
      <p:sp>
        <p:nvSpPr>
          <p:cNvPr id="20484" name="Rectangle 1027"/>
          <p:cNvSpPr>
            <a:spLocks noGrp="1" noChangeArrowheads="1"/>
          </p:cNvSpPr>
          <p:nvPr>
            <p:ph idx="1"/>
          </p:nvPr>
        </p:nvSpPr>
        <p:spPr/>
        <p:txBody>
          <a:bodyPr/>
          <a:lstStyle/>
          <a:p>
            <a:r>
              <a:rPr lang="en-US" dirty="0"/>
              <a:t>“Maintaining perfect sight alignment and acceptable sight picture.” – </a:t>
            </a:r>
          </a:p>
          <a:p>
            <a:r>
              <a:rPr lang="en-US" dirty="0"/>
              <a:t>“Stop breathing.” – </a:t>
            </a:r>
          </a:p>
          <a:p>
            <a:r>
              <a:rPr lang="en-US" dirty="0"/>
              <a:t>“Holding still.” – </a:t>
            </a:r>
          </a:p>
          <a:p>
            <a:r>
              <a:rPr lang="en-US" dirty="0"/>
              <a:t>“Moving only your trigger finger.” – </a:t>
            </a:r>
          </a:p>
          <a:p>
            <a:r>
              <a:rPr lang="en-US" dirty="0"/>
              <a:t>“To maintain position, and continue aiming, breath control, hold control, and trigger control until the gun settles back into the aiming area after the shot is fired.” – 		</a:t>
            </a:r>
          </a:p>
        </p:txBody>
      </p:sp>
      <p:sp>
        <p:nvSpPr>
          <p:cNvPr id="36868" name="Slide Number Placeholder 6"/>
          <p:cNvSpPr>
            <a:spLocks noGrp="1"/>
          </p:cNvSpPr>
          <p:nvPr>
            <p:ph type="sldNum" sz="quarter" idx="10"/>
          </p:nvPr>
        </p:nvSpPr>
        <p:spPr bwMode="auto">
          <a:noFill/>
          <a:ln>
            <a:miter lim="800000"/>
            <a:headEnd/>
            <a:tailEnd/>
          </a:ln>
        </p:spPr>
        <p:txBody>
          <a:bodyPr/>
          <a:lstStyle/>
          <a:p>
            <a:fld id="{7043B8F3-DF7B-4242-BF61-F5BE7C2343E5}" type="slidenum">
              <a:rPr lang="en-US" smtClean="0"/>
              <a:pPr/>
              <a:t>19</a:t>
            </a:fld>
            <a:endParaRPr lang="en-US"/>
          </a:p>
        </p:txBody>
      </p:sp>
      <p:sp>
        <p:nvSpPr>
          <p:cNvPr id="20488" name="Text Box 8"/>
          <p:cNvSpPr txBox="1">
            <a:spLocks noChangeArrowheads="1"/>
          </p:cNvSpPr>
          <p:nvPr/>
        </p:nvSpPr>
        <p:spPr bwMode="auto">
          <a:xfrm>
            <a:off x="3333095" y="2317979"/>
            <a:ext cx="1700818" cy="492443"/>
          </a:xfrm>
          <a:prstGeom prst="rect">
            <a:avLst/>
          </a:prstGeom>
          <a:noFill/>
          <a:ln w="9525">
            <a:noFill/>
            <a:miter lim="800000"/>
            <a:headEnd/>
            <a:tailEnd/>
          </a:ln>
        </p:spPr>
        <p:txBody>
          <a:bodyPr wrap="square" lIns="45720" rIns="45720">
            <a:spAutoFit/>
          </a:bodyPr>
          <a:lstStyle/>
          <a:p>
            <a:pPr>
              <a:spcBef>
                <a:spcPct val="50000"/>
              </a:spcBef>
            </a:pPr>
            <a:r>
              <a:rPr lang="en-US" sz="2600" b="1" i="1" dirty="0">
                <a:solidFill>
                  <a:srgbClr val="CC3300"/>
                </a:solidFill>
              </a:rPr>
              <a:t>AIMING</a:t>
            </a:r>
          </a:p>
        </p:txBody>
      </p:sp>
      <p:sp>
        <p:nvSpPr>
          <p:cNvPr id="20489" name="Text Box 9"/>
          <p:cNvSpPr txBox="1">
            <a:spLocks noChangeArrowheads="1"/>
          </p:cNvSpPr>
          <p:nvPr/>
        </p:nvSpPr>
        <p:spPr bwMode="auto">
          <a:xfrm>
            <a:off x="4866931" y="2876779"/>
            <a:ext cx="3561391" cy="492443"/>
          </a:xfrm>
          <a:prstGeom prst="rect">
            <a:avLst/>
          </a:prstGeom>
          <a:noFill/>
          <a:ln w="9525">
            <a:noFill/>
            <a:miter lim="800000"/>
            <a:headEnd/>
            <a:tailEnd/>
          </a:ln>
        </p:spPr>
        <p:txBody>
          <a:bodyPr wrap="square" lIns="45720" rIns="45720">
            <a:spAutoFit/>
          </a:bodyPr>
          <a:lstStyle/>
          <a:p>
            <a:pPr>
              <a:spcBef>
                <a:spcPct val="50000"/>
              </a:spcBef>
            </a:pPr>
            <a:r>
              <a:rPr lang="en-US" sz="2600" b="1" i="1" dirty="0">
                <a:solidFill>
                  <a:srgbClr val="CC3300"/>
                </a:solidFill>
              </a:rPr>
              <a:t>BREATH CONTROL</a:t>
            </a:r>
          </a:p>
        </p:txBody>
      </p:sp>
      <p:sp>
        <p:nvSpPr>
          <p:cNvPr id="20490" name="Text Box 10"/>
          <p:cNvSpPr txBox="1">
            <a:spLocks noChangeArrowheads="1"/>
          </p:cNvSpPr>
          <p:nvPr/>
        </p:nvSpPr>
        <p:spPr bwMode="auto">
          <a:xfrm>
            <a:off x="4493771" y="3435579"/>
            <a:ext cx="3191224" cy="492443"/>
          </a:xfrm>
          <a:prstGeom prst="rect">
            <a:avLst/>
          </a:prstGeom>
          <a:noFill/>
          <a:ln w="9525">
            <a:noFill/>
            <a:miter lim="800000"/>
            <a:headEnd/>
            <a:tailEnd/>
          </a:ln>
        </p:spPr>
        <p:txBody>
          <a:bodyPr wrap="square" lIns="45720" rIns="45720">
            <a:spAutoFit/>
          </a:bodyPr>
          <a:lstStyle/>
          <a:p>
            <a:pPr>
              <a:spcBef>
                <a:spcPct val="50000"/>
              </a:spcBef>
            </a:pPr>
            <a:r>
              <a:rPr lang="en-US" sz="2600" b="1" i="1" dirty="0">
                <a:solidFill>
                  <a:srgbClr val="CC3300"/>
                </a:solidFill>
              </a:rPr>
              <a:t>HOLD CONTROL</a:t>
            </a:r>
          </a:p>
        </p:txBody>
      </p:sp>
      <p:sp>
        <p:nvSpPr>
          <p:cNvPr id="20491" name="Text Box 11"/>
          <p:cNvSpPr txBox="1">
            <a:spLocks noChangeArrowheads="1"/>
          </p:cNvSpPr>
          <p:nvPr/>
        </p:nvSpPr>
        <p:spPr bwMode="auto">
          <a:xfrm>
            <a:off x="7545307" y="3955371"/>
            <a:ext cx="3801025" cy="492443"/>
          </a:xfrm>
          <a:prstGeom prst="rect">
            <a:avLst/>
          </a:prstGeom>
          <a:noFill/>
          <a:ln w="9525">
            <a:noFill/>
            <a:miter lim="800000"/>
            <a:headEnd/>
            <a:tailEnd/>
          </a:ln>
        </p:spPr>
        <p:txBody>
          <a:bodyPr wrap="square" lIns="45720" rIns="45720">
            <a:spAutoFit/>
          </a:bodyPr>
          <a:lstStyle/>
          <a:p>
            <a:pPr>
              <a:spcBef>
                <a:spcPct val="50000"/>
              </a:spcBef>
            </a:pPr>
            <a:r>
              <a:rPr lang="en-US" sz="2600" b="1" i="1" dirty="0">
                <a:solidFill>
                  <a:srgbClr val="CC3300"/>
                </a:solidFill>
              </a:rPr>
              <a:t>TRIGGER  CONTROL</a:t>
            </a:r>
          </a:p>
        </p:txBody>
      </p:sp>
      <p:sp>
        <p:nvSpPr>
          <p:cNvPr id="20492" name="Text Box 12"/>
          <p:cNvSpPr txBox="1">
            <a:spLocks noChangeArrowheads="1"/>
          </p:cNvSpPr>
          <p:nvPr/>
        </p:nvSpPr>
        <p:spPr bwMode="auto">
          <a:xfrm>
            <a:off x="8754548" y="5719763"/>
            <a:ext cx="3801025" cy="492443"/>
          </a:xfrm>
          <a:prstGeom prst="rect">
            <a:avLst/>
          </a:prstGeom>
          <a:noFill/>
          <a:ln w="9525">
            <a:noFill/>
            <a:miter lim="800000"/>
            <a:headEnd/>
            <a:tailEnd/>
          </a:ln>
        </p:spPr>
        <p:txBody>
          <a:bodyPr wrap="square" lIns="45720" rIns="45720">
            <a:spAutoFit/>
          </a:bodyPr>
          <a:lstStyle/>
          <a:p>
            <a:pPr>
              <a:spcBef>
                <a:spcPct val="50000"/>
              </a:spcBef>
            </a:pPr>
            <a:r>
              <a:rPr lang="en-US" sz="2600" b="1" i="1" dirty="0">
                <a:solidFill>
                  <a:srgbClr val="CC3300"/>
                </a:solidFill>
              </a:rPr>
              <a:t>FOLLOW-THROUGH</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8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484">
                                            <p:txEl>
                                              <p:pRg st="4" end="4"/>
                                            </p:txEl>
                                          </p:spTgt>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1000"/>
                                  </p:stCondLst>
                                  <p:childTnLst>
                                    <p:set>
                                      <p:cBhvr>
                                        <p:cTn id="25" dur="1" fill="hold">
                                          <p:stCondLst>
                                            <p:cond delay="0"/>
                                          </p:stCondLst>
                                        </p:cTn>
                                        <p:tgtEl>
                                          <p:spTgt spid="20488"/>
                                        </p:tgtEl>
                                        <p:attrNameLst>
                                          <p:attrName>style.visibility</p:attrName>
                                        </p:attrNameLst>
                                      </p:cBhvr>
                                      <p:to>
                                        <p:strVal val="visible"/>
                                      </p:to>
                                    </p:set>
                                  </p:childTnLst>
                                </p:cTn>
                              </p:par>
                            </p:childTnLst>
                          </p:cTn>
                        </p:par>
                        <p:par>
                          <p:cTn id="26" fill="hold">
                            <p:stCondLst>
                              <p:cond delay="1000"/>
                            </p:stCondLst>
                            <p:childTnLst>
                              <p:par>
                                <p:cTn id="27" presetID="1" presetClass="entr" presetSubtype="0" fill="hold" grpId="0" nodeType="afterEffect">
                                  <p:stCondLst>
                                    <p:cond delay="1000"/>
                                  </p:stCondLst>
                                  <p:childTnLst>
                                    <p:set>
                                      <p:cBhvr>
                                        <p:cTn id="28" dur="1" fill="hold">
                                          <p:stCondLst>
                                            <p:cond delay="0"/>
                                          </p:stCondLst>
                                        </p:cTn>
                                        <p:tgtEl>
                                          <p:spTgt spid="20489"/>
                                        </p:tgtEl>
                                        <p:attrNameLst>
                                          <p:attrName>style.visibility</p:attrName>
                                        </p:attrNameLst>
                                      </p:cBhvr>
                                      <p:to>
                                        <p:strVal val="visible"/>
                                      </p:to>
                                    </p:set>
                                  </p:childTnLst>
                                </p:cTn>
                              </p:par>
                            </p:childTnLst>
                          </p:cTn>
                        </p:par>
                        <p:par>
                          <p:cTn id="29" fill="hold">
                            <p:stCondLst>
                              <p:cond delay="2000"/>
                            </p:stCondLst>
                            <p:childTnLst>
                              <p:par>
                                <p:cTn id="30" presetID="1" presetClass="entr" presetSubtype="0" fill="hold" grpId="0" nodeType="afterEffect">
                                  <p:stCondLst>
                                    <p:cond delay="1000"/>
                                  </p:stCondLst>
                                  <p:childTnLst>
                                    <p:set>
                                      <p:cBhvr>
                                        <p:cTn id="31" dur="1" fill="hold">
                                          <p:stCondLst>
                                            <p:cond delay="0"/>
                                          </p:stCondLst>
                                        </p:cTn>
                                        <p:tgtEl>
                                          <p:spTgt spid="20490"/>
                                        </p:tgtEl>
                                        <p:attrNameLst>
                                          <p:attrName>style.visibility</p:attrName>
                                        </p:attrNameLst>
                                      </p:cBhvr>
                                      <p:to>
                                        <p:strVal val="visible"/>
                                      </p:to>
                                    </p:set>
                                  </p:childTnLst>
                                </p:cTn>
                              </p:par>
                            </p:childTnLst>
                          </p:cTn>
                        </p:par>
                        <p:par>
                          <p:cTn id="32" fill="hold">
                            <p:stCondLst>
                              <p:cond delay="3000"/>
                            </p:stCondLst>
                            <p:childTnLst>
                              <p:par>
                                <p:cTn id="33" presetID="1" presetClass="entr" presetSubtype="0" fill="hold" grpId="0" nodeType="afterEffect">
                                  <p:stCondLst>
                                    <p:cond delay="1000"/>
                                  </p:stCondLst>
                                  <p:childTnLst>
                                    <p:set>
                                      <p:cBhvr>
                                        <p:cTn id="34" dur="1" fill="hold">
                                          <p:stCondLst>
                                            <p:cond delay="0"/>
                                          </p:stCondLst>
                                        </p:cTn>
                                        <p:tgtEl>
                                          <p:spTgt spid="20491"/>
                                        </p:tgtEl>
                                        <p:attrNameLst>
                                          <p:attrName>style.visibility</p:attrName>
                                        </p:attrNameLst>
                                      </p:cBhvr>
                                      <p:to>
                                        <p:strVal val="visible"/>
                                      </p:to>
                                    </p:set>
                                  </p:childTnLst>
                                </p:cTn>
                              </p:par>
                            </p:childTnLst>
                          </p:cTn>
                        </p:par>
                        <p:par>
                          <p:cTn id="35" fill="hold">
                            <p:stCondLst>
                              <p:cond delay="4000"/>
                            </p:stCondLst>
                            <p:childTnLst>
                              <p:par>
                                <p:cTn id="36" presetID="1" presetClass="entr" presetSubtype="0" fill="hold" grpId="0" nodeType="afterEffect">
                                  <p:stCondLst>
                                    <p:cond delay="1000"/>
                                  </p:stCondLst>
                                  <p:childTnLst>
                                    <p:set>
                                      <p:cBhvr>
                                        <p:cTn id="37" dur="1" fill="hold">
                                          <p:stCondLst>
                                            <p:cond delay="0"/>
                                          </p:stCondLst>
                                        </p:cTn>
                                        <p:tgtEl>
                                          <p:spTgt spid="204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build="p"/>
      <p:bldP spid="20488" grpId="0"/>
      <p:bldP spid="20489" grpId="0"/>
      <p:bldP spid="20490" grpId="0"/>
      <p:bldP spid="20491" grpId="0"/>
      <p:bldP spid="2049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531938" y="238125"/>
            <a:ext cx="9821862" cy="1325563"/>
          </a:xfrm>
        </p:spPr>
        <p:txBody>
          <a:bodyPr/>
          <a:lstStyle/>
          <a:p>
            <a:r>
              <a:rPr lang="en-US"/>
              <a:t>Orientation Goal</a:t>
            </a:r>
          </a:p>
        </p:txBody>
      </p:sp>
      <p:sp>
        <p:nvSpPr>
          <p:cNvPr id="19459" name="Rectangle 3"/>
          <p:cNvSpPr>
            <a:spLocks noGrp="1" noChangeArrowheads="1"/>
          </p:cNvSpPr>
          <p:nvPr>
            <p:ph idx="1"/>
          </p:nvPr>
        </p:nvSpPr>
        <p:spPr>
          <a:xfrm>
            <a:off x="897622" y="1825625"/>
            <a:ext cx="10456178" cy="4351338"/>
          </a:xfrm>
        </p:spPr>
        <p:txBody>
          <a:bodyPr/>
          <a:lstStyle/>
          <a:p>
            <a:r>
              <a:rPr lang="en-US" dirty="0"/>
              <a:t>To provide  beginning shooters with the knowledge, skills, and attitude necessary to shoot a rifle safely under the direct supervision of an NRA Certified Rifle Instructor or  Certified NCS Range Activities Director.</a:t>
            </a:r>
          </a:p>
        </p:txBody>
      </p:sp>
      <p:sp>
        <p:nvSpPr>
          <p:cNvPr id="19460" name="Slide Number Placeholder 5"/>
          <p:cNvSpPr>
            <a:spLocks noGrp="1"/>
          </p:cNvSpPr>
          <p:nvPr>
            <p:ph type="sldNum" sz="quarter" idx="10"/>
          </p:nvPr>
        </p:nvSpPr>
        <p:spPr bwMode="auto">
          <a:xfrm>
            <a:off x="9448800" y="0"/>
            <a:ext cx="2743200" cy="365125"/>
          </a:xfrm>
          <a:noFill/>
          <a:ln>
            <a:miter lim="800000"/>
            <a:headEnd/>
            <a:tailEnd/>
          </a:ln>
        </p:spPr>
        <p:txBody>
          <a:bodyPr/>
          <a:lstStyle/>
          <a:p>
            <a:fld id="{C653901E-806A-4487-9814-A3FE425B9A1C}" type="slidenum">
              <a:rPr lang="en-US" smtClean="0"/>
              <a:pPr/>
              <a:t>2</a:t>
            </a:fld>
            <a:endParaRPr lang="en-US"/>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531938" y="238125"/>
            <a:ext cx="9821862" cy="1325563"/>
          </a:xfrm>
        </p:spPr>
        <p:txBody>
          <a:bodyPr/>
          <a:lstStyle/>
          <a:p>
            <a:r>
              <a:rPr lang="en-US"/>
              <a:t>Most Important Fundamentals!</a:t>
            </a:r>
          </a:p>
        </p:txBody>
      </p:sp>
      <p:sp>
        <p:nvSpPr>
          <p:cNvPr id="129027" name="Rectangle 3"/>
          <p:cNvSpPr>
            <a:spLocks noGrp="1" noChangeArrowheads="1"/>
          </p:cNvSpPr>
          <p:nvPr>
            <p:ph idx="1"/>
          </p:nvPr>
        </p:nvSpPr>
        <p:spPr>
          <a:xfrm>
            <a:off x="897622" y="1825625"/>
            <a:ext cx="10456178" cy="4351338"/>
          </a:xfrm>
        </p:spPr>
        <p:txBody>
          <a:bodyPr/>
          <a:lstStyle/>
          <a:p>
            <a:r>
              <a:rPr lang="en-US"/>
              <a:t>NOTE – </a:t>
            </a:r>
          </a:p>
          <a:p>
            <a:r>
              <a:rPr lang="en-US"/>
              <a:t>The TWO most IMPORTANT shooting fundamentals are……..</a:t>
            </a:r>
          </a:p>
          <a:p>
            <a:pPr lvl="1"/>
            <a:endParaRPr lang="en-US"/>
          </a:p>
          <a:p>
            <a:pPr lvl="1"/>
            <a:r>
              <a:rPr lang="en-US"/>
              <a:t>“Maintaining sight alignment” – AIMING</a:t>
            </a:r>
          </a:p>
          <a:p>
            <a:pPr lvl="1"/>
            <a:r>
              <a:rPr lang="en-US"/>
              <a:t>“Moving only the trigger finger” – TRIGGER CONTROL</a:t>
            </a:r>
          </a:p>
        </p:txBody>
      </p:sp>
      <p:sp>
        <p:nvSpPr>
          <p:cNvPr id="37892" name="Slide Number Placeholder 5"/>
          <p:cNvSpPr>
            <a:spLocks noGrp="1"/>
          </p:cNvSpPr>
          <p:nvPr>
            <p:ph type="sldNum" sz="quarter" idx="10"/>
          </p:nvPr>
        </p:nvSpPr>
        <p:spPr bwMode="auto">
          <a:xfrm>
            <a:off x="9448800" y="0"/>
            <a:ext cx="2743200" cy="365125"/>
          </a:xfrm>
          <a:noFill/>
          <a:ln>
            <a:miter lim="800000"/>
            <a:headEnd/>
            <a:tailEnd/>
          </a:ln>
        </p:spPr>
        <p:txBody>
          <a:bodyPr/>
          <a:lstStyle/>
          <a:p>
            <a:fld id="{163088C5-A8D3-4C85-B735-5E443B4DB25B}" type="slidenum">
              <a:rPr lang="en-US" smtClean="0"/>
              <a:pPr/>
              <a:t>20</a:t>
            </a:fld>
            <a:endParaRPr lang="en-US"/>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531938" y="238125"/>
            <a:ext cx="9821862" cy="1325563"/>
          </a:xfrm>
        </p:spPr>
        <p:txBody>
          <a:bodyPr/>
          <a:lstStyle/>
          <a:p>
            <a:r>
              <a:rPr lang="en-US"/>
              <a:t>Range Safety Briefing</a:t>
            </a:r>
          </a:p>
        </p:txBody>
      </p:sp>
      <p:sp>
        <p:nvSpPr>
          <p:cNvPr id="22532" name="Rectangle 3"/>
          <p:cNvSpPr>
            <a:spLocks noGrp="1" noChangeArrowheads="1"/>
          </p:cNvSpPr>
          <p:nvPr>
            <p:ph idx="1"/>
          </p:nvPr>
        </p:nvSpPr>
        <p:spPr>
          <a:xfrm>
            <a:off x="897622" y="1825625"/>
            <a:ext cx="10456178" cy="4351338"/>
          </a:xfrm>
        </p:spPr>
        <p:txBody>
          <a:bodyPr/>
          <a:lstStyle/>
          <a:p>
            <a:r>
              <a:rPr lang="en-US"/>
              <a:t>Range layout</a:t>
            </a:r>
          </a:p>
          <a:p>
            <a:pPr lvl="1"/>
            <a:r>
              <a:rPr lang="en-US"/>
              <a:t>Ready Area</a:t>
            </a:r>
          </a:p>
          <a:p>
            <a:pPr lvl="1"/>
            <a:r>
              <a:rPr lang="en-US"/>
              <a:t>Firing Line</a:t>
            </a:r>
          </a:p>
          <a:p>
            <a:pPr lvl="1"/>
            <a:r>
              <a:rPr lang="en-US"/>
              <a:t>Target Area</a:t>
            </a:r>
          </a:p>
          <a:p>
            <a:pPr lvl="1"/>
            <a:r>
              <a:rPr lang="en-US"/>
              <a:t>Back Stop</a:t>
            </a:r>
          </a:p>
        </p:txBody>
      </p:sp>
      <p:sp>
        <p:nvSpPr>
          <p:cNvPr id="38916" name="Slide Number Placeholder 5"/>
          <p:cNvSpPr>
            <a:spLocks noGrp="1"/>
          </p:cNvSpPr>
          <p:nvPr>
            <p:ph type="sldNum" sz="quarter" idx="10"/>
          </p:nvPr>
        </p:nvSpPr>
        <p:spPr bwMode="auto">
          <a:xfrm>
            <a:off x="9448800" y="0"/>
            <a:ext cx="2743200" cy="365125"/>
          </a:xfrm>
          <a:noFill/>
          <a:ln>
            <a:miter lim="800000"/>
            <a:headEnd/>
            <a:tailEnd/>
          </a:ln>
        </p:spPr>
        <p:txBody>
          <a:bodyPr/>
          <a:lstStyle/>
          <a:p>
            <a:fld id="{6B143CBD-A371-4C81-BBE2-F3D9079218E5}" type="slidenum">
              <a:rPr lang="en-US" smtClean="0"/>
              <a:pPr/>
              <a:t>21</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53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53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53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53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531938" y="238125"/>
            <a:ext cx="9821862" cy="1325563"/>
          </a:xfrm>
        </p:spPr>
        <p:txBody>
          <a:bodyPr/>
          <a:lstStyle/>
          <a:p>
            <a:r>
              <a:rPr lang="en-US"/>
              <a:t>Range Safety Briefing</a:t>
            </a:r>
          </a:p>
        </p:txBody>
      </p:sp>
      <p:sp>
        <p:nvSpPr>
          <p:cNvPr id="4" name="Content Placeholder 3">
            <a:extLst>
              <a:ext uri="{FF2B5EF4-FFF2-40B4-BE49-F238E27FC236}">
                <a16:creationId xmlns:a16="http://schemas.microsoft.com/office/drawing/2014/main" id="{3BD9CDD6-5914-555E-94CD-938FD713E33A}"/>
              </a:ext>
            </a:extLst>
          </p:cNvPr>
          <p:cNvSpPr>
            <a:spLocks noGrp="1"/>
          </p:cNvSpPr>
          <p:nvPr>
            <p:ph idx="1"/>
          </p:nvPr>
        </p:nvSpPr>
        <p:spPr/>
        <p:txBody>
          <a:bodyPr/>
          <a:lstStyle/>
          <a:p>
            <a:pPr marL="0" indent="0">
              <a:spcAft>
                <a:spcPct val="75000"/>
              </a:spcAft>
              <a:buClr>
                <a:srgbClr val="000099"/>
              </a:buClr>
              <a:buNone/>
            </a:pPr>
            <a:r>
              <a:rPr lang="en-US" sz="3200" dirty="0"/>
              <a:t>NRA Safe Gun Handling Rules</a:t>
            </a:r>
          </a:p>
          <a:p>
            <a:pPr>
              <a:spcAft>
                <a:spcPct val="75000"/>
              </a:spcAft>
              <a:buClr>
                <a:srgbClr val="000099"/>
              </a:buClr>
              <a:buFont typeface="Wingdings" pitchFamily="2" charset="2"/>
              <a:buChar char="Ø"/>
            </a:pPr>
            <a:r>
              <a:rPr lang="en-US" u="sng" dirty="0"/>
              <a:t>ALWAYS</a:t>
            </a:r>
            <a:r>
              <a:rPr lang="en-US" dirty="0"/>
              <a:t> keep your gun pointed in a safe direction.</a:t>
            </a:r>
          </a:p>
          <a:p>
            <a:pPr>
              <a:spcAft>
                <a:spcPct val="75000"/>
              </a:spcAft>
              <a:buClr>
                <a:srgbClr val="000099"/>
              </a:buClr>
              <a:buFont typeface="Wingdings" pitchFamily="2" charset="2"/>
              <a:buChar char="Ø"/>
            </a:pPr>
            <a:r>
              <a:rPr lang="en-US" u="sng" dirty="0"/>
              <a:t>ALWAYS</a:t>
            </a:r>
            <a:r>
              <a:rPr lang="en-US" dirty="0"/>
              <a:t> keep your finger off the trigger until ready to shoot.</a:t>
            </a:r>
          </a:p>
          <a:p>
            <a:pPr>
              <a:spcAft>
                <a:spcPct val="75000"/>
              </a:spcAft>
              <a:buClr>
                <a:srgbClr val="000099"/>
              </a:buClr>
              <a:buFont typeface="Wingdings" pitchFamily="2" charset="2"/>
              <a:buChar char="Ø"/>
            </a:pPr>
            <a:r>
              <a:rPr lang="en-US" u="sng" dirty="0"/>
              <a:t>ALWAYS</a:t>
            </a:r>
            <a:r>
              <a:rPr lang="en-US" dirty="0"/>
              <a:t> keep your gun unloaded until ready to use.</a:t>
            </a:r>
          </a:p>
        </p:txBody>
      </p:sp>
      <p:sp>
        <p:nvSpPr>
          <p:cNvPr id="39939" name="Slide Number Placeholder 5"/>
          <p:cNvSpPr>
            <a:spLocks noGrp="1"/>
          </p:cNvSpPr>
          <p:nvPr>
            <p:ph type="sldNum" sz="quarter" idx="10"/>
          </p:nvPr>
        </p:nvSpPr>
        <p:spPr bwMode="auto">
          <a:xfrm>
            <a:off x="9448800" y="0"/>
            <a:ext cx="2743200" cy="365125"/>
          </a:xfrm>
          <a:noFill/>
          <a:ln>
            <a:miter lim="800000"/>
            <a:headEnd/>
            <a:tailEnd/>
          </a:ln>
        </p:spPr>
        <p:txBody>
          <a:bodyPr/>
          <a:lstStyle/>
          <a:p>
            <a:fld id="{A140A5F7-96E8-4A03-BEBC-0BAD0DD718F8}" type="slidenum">
              <a:rPr lang="en-US" smtClean="0"/>
              <a:pPr/>
              <a:t>22</a:t>
            </a:fld>
            <a:endParaRPr lang="en-US"/>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531938" y="238125"/>
            <a:ext cx="9821862" cy="1325563"/>
          </a:xfrm>
        </p:spPr>
        <p:txBody>
          <a:bodyPr/>
          <a:lstStyle/>
          <a:p>
            <a:r>
              <a:rPr lang="en-US"/>
              <a:t>Range Safety Briefing</a:t>
            </a:r>
          </a:p>
        </p:txBody>
      </p:sp>
      <p:sp>
        <p:nvSpPr>
          <p:cNvPr id="24580" name="Rectangle 4"/>
          <p:cNvSpPr>
            <a:spLocks noGrp="1" noChangeArrowheads="1"/>
          </p:cNvSpPr>
          <p:nvPr>
            <p:ph idx="1"/>
          </p:nvPr>
        </p:nvSpPr>
        <p:spPr>
          <a:xfrm>
            <a:off x="897622" y="1825625"/>
            <a:ext cx="10456178" cy="4351338"/>
          </a:xfrm>
        </p:spPr>
        <p:txBody>
          <a:bodyPr/>
          <a:lstStyle/>
          <a:p>
            <a:r>
              <a:rPr lang="en-US" dirty="0"/>
              <a:t>Other Safety Rules </a:t>
            </a:r>
          </a:p>
          <a:p>
            <a:pPr lvl="1"/>
            <a:r>
              <a:rPr lang="en-US" dirty="0"/>
              <a:t>Know your target and what is beyond</a:t>
            </a:r>
          </a:p>
          <a:p>
            <a:pPr lvl="1"/>
            <a:r>
              <a:rPr lang="en-US" dirty="0"/>
              <a:t>Wear eye and ear protection as appropriate</a:t>
            </a:r>
          </a:p>
          <a:p>
            <a:pPr lvl="1"/>
            <a:r>
              <a:rPr lang="en-US" dirty="0"/>
              <a:t>Never use alcohol or drugs before or while shooting</a:t>
            </a:r>
          </a:p>
          <a:p>
            <a:pPr lvl="1"/>
            <a:r>
              <a:rPr lang="en-US" dirty="0"/>
              <a:t>Be aware that certain types of guns and many shooting activities require additional safety precautions</a:t>
            </a:r>
          </a:p>
          <a:p>
            <a:r>
              <a:rPr lang="en-US" dirty="0"/>
              <a:t>Range Commands</a:t>
            </a:r>
          </a:p>
          <a:p>
            <a:pPr lvl="1"/>
            <a:r>
              <a:rPr lang="en-US" dirty="0"/>
              <a:t>“Commence Firing”</a:t>
            </a:r>
          </a:p>
          <a:p>
            <a:pPr lvl="1"/>
            <a:r>
              <a:rPr lang="en-US" dirty="0"/>
              <a:t>“Cease Firing”</a:t>
            </a:r>
          </a:p>
        </p:txBody>
      </p:sp>
      <p:sp>
        <p:nvSpPr>
          <p:cNvPr id="40964" name="Slide Number Placeholder 5"/>
          <p:cNvSpPr>
            <a:spLocks noGrp="1"/>
          </p:cNvSpPr>
          <p:nvPr>
            <p:ph type="sldNum" sz="quarter" idx="10"/>
          </p:nvPr>
        </p:nvSpPr>
        <p:spPr bwMode="auto">
          <a:xfrm>
            <a:off x="9448800" y="0"/>
            <a:ext cx="2743200" cy="365125"/>
          </a:xfrm>
          <a:noFill/>
          <a:ln>
            <a:miter lim="800000"/>
            <a:headEnd/>
            <a:tailEnd/>
          </a:ln>
        </p:spPr>
        <p:txBody>
          <a:bodyPr/>
          <a:lstStyle/>
          <a:p>
            <a:fld id="{EB9C02E0-49C1-4285-B718-20421348AC1B}" type="slidenum">
              <a:rPr lang="en-US" smtClean="0"/>
              <a:pPr/>
              <a:t>23</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4580">
                                            <p:txEl>
                                              <p:pRg st="0" end="0"/>
                                            </p:txEl>
                                          </p:spTgt>
                                        </p:tgtEl>
                                        <p:attrNameLst>
                                          <p:attrName>style.visibility</p:attrName>
                                        </p:attrNameLst>
                                      </p:cBhvr>
                                      <p:to>
                                        <p:strVal val="visible"/>
                                      </p:to>
                                    </p:set>
                                    <p:animEffect transition="in" filter="fade">
                                      <p:cBhvr>
                                        <p:cTn id="7" dur="1000"/>
                                        <p:tgtEl>
                                          <p:spTgt spid="24580">
                                            <p:txEl>
                                              <p:pRg st="0" end="0"/>
                                            </p:txEl>
                                          </p:spTgt>
                                        </p:tgtEl>
                                      </p:cBhvr>
                                    </p:animEffect>
                                    <p:anim calcmode="lin" valueType="num">
                                      <p:cBhvr>
                                        <p:cTn id="8" dur="1000" fill="hold"/>
                                        <p:tgtEl>
                                          <p:spTgt spid="2458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458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4580">
                                            <p:txEl>
                                              <p:pRg st="1" end="1"/>
                                            </p:txEl>
                                          </p:spTgt>
                                        </p:tgtEl>
                                        <p:attrNameLst>
                                          <p:attrName>style.visibility</p:attrName>
                                        </p:attrNameLst>
                                      </p:cBhvr>
                                      <p:to>
                                        <p:strVal val="visible"/>
                                      </p:to>
                                    </p:set>
                                    <p:animEffect transition="in" filter="fade">
                                      <p:cBhvr>
                                        <p:cTn id="14" dur="1000"/>
                                        <p:tgtEl>
                                          <p:spTgt spid="24580">
                                            <p:txEl>
                                              <p:pRg st="1" end="1"/>
                                            </p:txEl>
                                          </p:spTgt>
                                        </p:tgtEl>
                                      </p:cBhvr>
                                    </p:animEffect>
                                    <p:anim calcmode="lin" valueType="num">
                                      <p:cBhvr>
                                        <p:cTn id="15" dur="1000" fill="hold"/>
                                        <p:tgtEl>
                                          <p:spTgt spid="2458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458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24580">
                                            <p:txEl>
                                              <p:pRg st="2" end="2"/>
                                            </p:txEl>
                                          </p:spTgt>
                                        </p:tgtEl>
                                        <p:attrNameLst>
                                          <p:attrName>style.visibility</p:attrName>
                                        </p:attrNameLst>
                                      </p:cBhvr>
                                      <p:to>
                                        <p:strVal val="visible"/>
                                      </p:to>
                                    </p:set>
                                    <p:animEffect transition="in" filter="fade">
                                      <p:cBhvr>
                                        <p:cTn id="21" dur="1000"/>
                                        <p:tgtEl>
                                          <p:spTgt spid="24580">
                                            <p:txEl>
                                              <p:pRg st="2" end="2"/>
                                            </p:txEl>
                                          </p:spTgt>
                                        </p:tgtEl>
                                      </p:cBhvr>
                                    </p:animEffect>
                                    <p:anim calcmode="lin" valueType="num">
                                      <p:cBhvr>
                                        <p:cTn id="22" dur="1000" fill="hold"/>
                                        <p:tgtEl>
                                          <p:spTgt spid="2458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458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24580">
                                            <p:txEl>
                                              <p:pRg st="3" end="3"/>
                                            </p:txEl>
                                          </p:spTgt>
                                        </p:tgtEl>
                                        <p:attrNameLst>
                                          <p:attrName>style.visibility</p:attrName>
                                        </p:attrNameLst>
                                      </p:cBhvr>
                                      <p:to>
                                        <p:strVal val="visible"/>
                                      </p:to>
                                    </p:set>
                                    <p:animEffect transition="in" filter="fade">
                                      <p:cBhvr>
                                        <p:cTn id="28" dur="1000"/>
                                        <p:tgtEl>
                                          <p:spTgt spid="24580">
                                            <p:txEl>
                                              <p:pRg st="3" end="3"/>
                                            </p:txEl>
                                          </p:spTgt>
                                        </p:tgtEl>
                                      </p:cBhvr>
                                    </p:animEffect>
                                    <p:anim calcmode="lin" valueType="num">
                                      <p:cBhvr>
                                        <p:cTn id="29" dur="1000" fill="hold"/>
                                        <p:tgtEl>
                                          <p:spTgt spid="2458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458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24580">
                                            <p:txEl>
                                              <p:pRg st="4" end="4"/>
                                            </p:txEl>
                                          </p:spTgt>
                                        </p:tgtEl>
                                        <p:attrNameLst>
                                          <p:attrName>style.visibility</p:attrName>
                                        </p:attrNameLst>
                                      </p:cBhvr>
                                      <p:to>
                                        <p:strVal val="visible"/>
                                      </p:to>
                                    </p:set>
                                    <p:animEffect transition="in" filter="fade">
                                      <p:cBhvr>
                                        <p:cTn id="35" dur="1000"/>
                                        <p:tgtEl>
                                          <p:spTgt spid="24580">
                                            <p:txEl>
                                              <p:pRg st="4" end="4"/>
                                            </p:txEl>
                                          </p:spTgt>
                                        </p:tgtEl>
                                      </p:cBhvr>
                                    </p:animEffect>
                                    <p:anim calcmode="lin" valueType="num">
                                      <p:cBhvr>
                                        <p:cTn id="36" dur="1000" fill="hold"/>
                                        <p:tgtEl>
                                          <p:spTgt spid="2458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458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24580">
                                            <p:txEl>
                                              <p:pRg st="5" end="5"/>
                                            </p:txEl>
                                          </p:spTgt>
                                        </p:tgtEl>
                                        <p:attrNameLst>
                                          <p:attrName>style.visibility</p:attrName>
                                        </p:attrNameLst>
                                      </p:cBhvr>
                                      <p:to>
                                        <p:strVal val="visible"/>
                                      </p:to>
                                    </p:set>
                                    <p:animEffect transition="in" filter="fade">
                                      <p:cBhvr>
                                        <p:cTn id="42" dur="1000"/>
                                        <p:tgtEl>
                                          <p:spTgt spid="24580">
                                            <p:txEl>
                                              <p:pRg st="5" end="5"/>
                                            </p:txEl>
                                          </p:spTgt>
                                        </p:tgtEl>
                                      </p:cBhvr>
                                    </p:animEffect>
                                    <p:anim calcmode="lin" valueType="num">
                                      <p:cBhvr>
                                        <p:cTn id="43" dur="1000" fill="hold"/>
                                        <p:tgtEl>
                                          <p:spTgt spid="24580">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458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24580">
                                            <p:txEl>
                                              <p:pRg st="6" end="6"/>
                                            </p:txEl>
                                          </p:spTgt>
                                        </p:tgtEl>
                                        <p:attrNameLst>
                                          <p:attrName>style.visibility</p:attrName>
                                        </p:attrNameLst>
                                      </p:cBhvr>
                                      <p:to>
                                        <p:strVal val="visible"/>
                                      </p:to>
                                    </p:set>
                                    <p:animEffect transition="in" filter="fade">
                                      <p:cBhvr>
                                        <p:cTn id="49" dur="1000"/>
                                        <p:tgtEl>
                                          <p:spTgt spid="24580">
                                            <p:txEl>
                                              <p:pRg st="6" end="6"/>
                                            </p:txEl>
                                          </p:spTgt>
                                        </p:tgtEl>
                                      </p:cBhvr>
                                    </p:animEffect>
                                    <p:anim calcmode="lin" valueType="num">
                                      <p:cBhvr>
                                        <p:cTn id="50" dur="1000" fill="hold"/>
                                        <p:tgtEl>
                                          <p:spTgt spid="24580">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4580">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24580">
                                            <p:txEl>
                                              <p:pRg st="7" end="7"/>
                                            </p:txEl>
                                          </p:spTgt>
                                        </p:tgtEl>
                                        <p:attrNameLst>
                                          <p:attrName>style.visibility</p:attrName>
                                        </p:attrNameLst>
                                      </p:cBhvr>
                                      <p:to>
                                        <p:strVal val="visible"/>
                                      </p:to>
                                    </p:set>
                                    <p:animEffect transition="in" filter="fade">
                                      <p:cBhvr>
                                        <p:cTn id="56" dur="1000"/>
                                        <p:tgtEl>
                                          <p:spTgt spid="24580">
                                            <p:txEl>
                                              <p:pRg st="7" end="7"/>
                                            </p:txEl>
                                          </p:spTgt>
                                        </p:tgtEl>
                                      </p:cBhvr>
                                    </p:animEffect>
                                    <p:anim calcmode="lin" valueType="num">
                                      <p:cBhvr>
                                        <p:cTn id="57" dur="1000" fill="hold"/>
                                        <p:tgtEl>
                                          <p:spTgt spid="24580">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24580">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build="p" bldLvl="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dirty="0"/>
              <a:t>At The Firing Line</a:t>
            </a:r>
          </a:p>
        </p:txBody>
      </p:sp>
      <p:sp>
        <p:nvSpPr>
          <p:cNvPr id="25604" name="Rectangle 3"/>
          <p:cNvSpPr>
            <a:spLocks noGrp="1" noChangeArrowheads="1"/>
          </p:cNvSpPr>
          <p:nvPr>
            <p:ph idx="1"/>
          </p:nvPr>
        </p:nvSpPr>
        <p:spPr>
          <a:xfrm>
            <a:off x="838199" y="1472540"/>
            <a:ext cx="11167753" cy="4704423"/>
          </a:xfrm>
        </p:spPr>
        <p:txBody>
          <a:bodyPr/>
          <a:lstStyle/>
          <a:p>
            <a:r>
              <a:rPr lang="en-US" sz="2000" dirty="0"/>
              <a:t>One instructor will supervise 8 firing points.</a:t>
            </a:r>
          </a:p>
          <a:p>
            <a:r>
              <a:rPr lang="en-US" sz="2000" dirty="0"/>
              <a:t>The instructor will demonstrate how to load the rifle.</a:t>
            </a:r>
          </a:p>
          <a:p>
            <a:r>
              <a:rPr lang="en-US" sz="2000" dirty="0"/>
              <a:t>The instructor will provide guidance as the shooters take their first shots.</a:t>
            </a:r>
          </a:p>
          <a:p>
            <a:r>
              <a:rPr lang="en-US" sz="2000" dirty="0"/>
              <a:t>TAKE YOUR TIME. Focus on safety and the shooting fundamentals. When you are comfortable in the shooting position, tell the Instructor you are ready when they ask if the line is ready to shoot.</a:t>
            </a:r>
          </a:p>
          <a:p>
            <a:r>
              <a:rPr lang="en-US" sz="2000" dirty="0"/>
              <a:t>Your instructor will then describe the course of fire (targets and number of shots).</a:t>
            </a:r>
          </a:p>
          <a:p>
            <a:r>
              <a:rPr lang="en-US" sz="2000" dirty="0"/>
              <a:t>You will fire the prescribed number of shoots. Strive for consistent shot groups, do not adjust your point of aim.</a:t>
            </a:r>
          </a:p>
          <a:p>
            <a:r>
              <a:rPr lang="en-US" sz="2000" dirty="0"/>
              <a:t>When you have completed the course of fire, lay the rifle down bolt up so the instructor can see the rifle is not loaded.</a:t>
            </a:r>
          </a:p>
          <a:p>
            <a:r>
              <a:rPr lang="en-US" sz="2000" dirty="0"/>
              <a:t>Do not leave the shooting position until instructed to do so by the range safety officer.</a:t>
            </a:r>
          </a:p>
        </p:txBody>
      </p:sp>
      <p:sp>
        <p:nvSpPr>
          <p:cNvPr id="41988" name="Slide Number Placeholder 6"/>
          <p:cNvSpPr>
            <a:spLocks noGrp="1"/>
          </p:cNvSpPr>
          <p:nvPr>
            <p:ph type="sldNum" sz="quarter" idx="10"/>
          </p:nvPr>
        </p:nvSpPr>
        <p:spPr bwMode="auto">
          <a:noFill/>
          <a:ln>
            <a:miter lim="800000"/>
            <a:headEnd/>
            <a:tailEnd/>
          </a:ln>
        </p:spPr>
        <p:txBody>
          <a:bodyPr/>
          <a:lstStyle/>
          <a:p>
            <a:fld id="{82D7EA1E-E2A4-40EF-A6F5-4A00D141CDF4}" type="slidenum">
              <a:rPr lang="en-US" smtClean="0"/>
              <a:pPr/>
              <a:t>24</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60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60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60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60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531938" y="238125"/>
            <a:ext cx="9821862" cy="1325563"/>
          </a:xfrm>
        </p:spPr>
        <p:txBody>
          <a:bodyPr/>
          <a:lstStyle/>
          <a:p>
            <a:r>
              <a:rPr lang="en-US"/>
              <a:t>Questions</a:t>
            </a:r>
          </a:p>
        </p:txBody>
      </p:sp>
      <p:sp>
        <p:nvSpPr>
          <p:cNvPr id="43011" name="Rectangle 3"/>
          <p:cNvSpPr>
            <a:spLocks noGrp="1" noChangeArrowheads="1"/>
          </p:cNvSpPr>
          <p:nvPr>
            <p:ph idx="1"/>
          </p:nvPr>
        </p:nvSpPr>
        <p:spPr>
          <a:xfrm>
            <a:off x="897622" y="1825625"/>
            <a:ext cx="10456178" cy="4351338"/>
          </a:xfrm>
        </p:spPr>
        <p:txBody>
          <a:bodyPr/>
          <a:lstStyle/>
          <a:p>
            <a:r>
              <a:rPr lang="en-US" dirty="0"/>
              <a:t>What questions do you have before you move to the line?</a:t>
            </a:r>
          </a:p>
          <a:p>
            <a:endParaRPr lang="en-US" dirty="0"/>
          </a:p>
        </p:txBody>
      </p:sp>
      <p:sp>
        <p:nvSpPr>
          <p:cNvPr id="43012" name="Slide Number Placeholder 5"/>
          <p:cNvSpPr>
            <a:spLocks noGrp="1"/>
          </p:cNvSpPr>
          <p:nvPr>
            <p:ph type="sldNum" sz="quarter" idx="10"/>
          </p:nvPr>
        </p:nvSpPr>
        <p:spPr bwMode="auto">
          <a:xfrm>
            <a:off x="9448800" y="0"/>
            <a:ext cx="2743200" cy="365125"/>
          </a:xfrm>
          <a:noFill/>
          <a:ln>
            <a:miter lim="800000"/>
            <a:headEnd/>
            <a:tailEnd/>
          </a:ln>
        </p:spPr>
        <p:txBody>
          <a:bodyPr/>
          <a:lstStyle/>
          <a:p>
            <a:fld id="{4F6DFB99-B2C5-4510-AB83-95FBD063B846}" type="slidenum">
              <a:rPr lang="en-US" smtClean="0"/>
              <a:pPr/>
              <a:t>25</a:t>
            </a:fld>
            <a:endParaRPr lang="en-US"/>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a:xfrm>
            <a:off x="1531938" y="238125"/>
            <a:ext cx="9821862" cy="1325563"/>
          </a:xfrm>
        </p:spPr>
        <p:txBody>
          <a:bodyPr/>
          <a:lstStyle/>
          <a:p>
            <a:r>
              <a:rPr lang="en-US"/>
              <a:t>NRA Gun Safety Rules</a:t>
            </a:r>
          </a:p>
        </p:txBody>
      </p:sp>
      <p:sp>
        <p:nvSpPr>
          <p:cNvPr id="206851" name="Rectangle 3"/>
          <p:cNvSpPr>
            <a:spLocks noGrp="1" noChangeArrowheads="1"/>
          </p:cNvSpPr>
          <p:nvPr>
            <p:ph idx="1"/>
          </p:nvPr>
        </p:nvSpPr>
        <p:spPr>
          <a:xfrm>
            <a:off x="897622" y="1825625"/>
            <a:ext cx="10456178" cy="4351338"/>
          </a:xfrm>
        </p:spPr>
        <p:txBody>
          <a:bodyPr/>
          <a:lstStyle/>
          <a:p>
            <a:r>
              <a:rPr lang="en-US" dirty="0"/>
              <a:t>ALWAYS keep your gun pointed in a safe direction</a:t>
            </a:r>
          </a:p>
          <a:p>
            <a:r>
              <a:rPr lang="en-US" dirty="0"/>
              <a:t>ALWAYS keep your finger off the trigger until ready to shoot</a:t>
            </a:r>
          </a:p>
          <a:p>
            <a:r>
              <a:rPr lang="en-US" dirty="0"/>
              <a:t>ALWAYS keep your gun unloaded until ready to use</a:t>
            </a:r>
          </a:p>
        </p:txBody>
      </p:sp>
      <p:sp>
        <p:nvSpPr>
          <p:cNvPr id="20484" name="Slide Number Placeholder 5"/>
          <p:cNvSpPr>
            <a:spLocks noGrp="1"/>
          </p:cNvSpPr>
          <p:nvPr>
            <p:ph type="sldNum" sz="quarter" idx="10"/>
          </p:nvPr>
        </p:nvSpPr>
        <p:spPr bwMode="auto">
          <a:xfrm>
            <a:off x="9448800" y="0"/>
            <a:ext cx="2743200" cy="365125"/>
          </a:xfrm>
          <a:noFill/>
          <a:ln>
            <a:miter lim="800000"/>
            <a:headEnd/>
            <a:tailEnd/>
          </a:ln>
        </p:spPr>
        <p:txBody>
          <a:bodyPr/>
          <a:lstStyle/>
          <a:p>
            <a:fld id="{2BC38DD2-A182-421B-BC1D-32B71D9625A2}" type="slidenum">
              <a:rPr lang="en-US" smtClean="0"/>
              <a:pPr/>
              <a:t>3</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06850"/>
                                        </p:tgtEl>
                                        <p:attrNameLst>
                                          <p:attrName>style.visibility</p:attrName>
                                        </p:attrNameLst>
                                      </p:cBhvr>
                                      <p:to>
                                        <p:strVal val="visible"/>
                                      </p:to>
                                    </p:set>
                                    <p:animEffect transition="in" filter="fade">
                                      <p:cBhvr>
                                        <p:cTn id="7" dur="800" decel="100000"/>
                                        <p:tgtEl>
                                          <p:spTgt spid="206850"/>
                                        </p:tgtEl>
                                      </p:cBhvr>
                                    </p:animEffect>
                                    <p:anim calcmode="lin" valueType="num">
                                      <p:cBhvr>
                                        <p:cTn id="8" dur="800" decel="100000" fill="hold"/>
                                        <p:tgtEl>
                                          <p:spTgt spid="206850"/>
                                        </p:tgtEl>
                                        <p:attrNameLst>
                                          <p:attrName>style.rotation</p:attrName>
                                        </p:attrNameLst>
                                      </p:cBhvr>
                                      <p:tavLst>
                                        <p:tav tm="0">
                                          <p:val>
                                            <p:fltVal val="-90"/>
                                          </p:val>
                                        </p:tav>
                                        <p:tav tm="100000">
                                          <p:val>
                                            <p:fltVal val="0"/>
                                          </p:val>
                                        </p:tav>
                                      </p:tavLst>
                                    </p:anim>
                                    <p:anim calcmode="lin" valueType="num">
                                      <p:cBhvr>
                                        <p:cTn id="9" dur="800" decel="100000" fill="hold"/>
                                        <p:tgtEl>
                                          <p:spTgt spid="206850"/>
                                        </p:tgtEl>
                                        <p:attrNameLst>
                                          <p:attrName>ppt_x</p:attrName>
                                        </p:attrNameLst>
                                      </p:cBhvr>
                                      <p:tavLst>
                                        <p:tav tm="0">
                                          <p:val>
                                            <p:strVal val="#ppt_x+0.4"/>
                                          </p:val>
                                        </p:tav>
                                        <p:tav tm="100000">
                                          <p:val>
                                            <p:strVal val="#ppt_x-0.05"/>
                                          </p:val>
                                        </p:tav>
                                      </p:tavLst>
                                    </p:anim>
                                    <p:anim calcmode="lin" valueType="num">
                                      <p:cBhvr>
                                        <p:cTn id="10" dur="800" decel="100000" fill="hold"/>
                                        <p:tgtEl>
                                          <p:spTgt spid="20685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0685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06850"/>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206851">
                                            <p:txEl>
                                              <p:pRg st="0" end="0"/>
                                            </p:txEl>
                                          </p:spTgt>
                                        </p:tgtEl>
                                        <p:attrNameLst>
                                          <p:attrName>style.visibility</p:attrName>
                                        </p:attrNameLst>
                                      </p:cBhvr>
                                      <p:to>
                                        <p:strVal val="visible"/>
                                      </p:to>
                                    </p:set>
                                    <p:animEffect transition="in" filter="fade">
                                      <p:cBhvr>
                                        <p:cTn id="17" dur="1000"/>
                                        <p:tgtEl>
                                          <p:spTgt spid="206851">
                                            <p:txEl>
                                              <p:pRg st="0" end="0"/>
                                            </p:txEl>
                                          </p:spTgt>
                                        </p:tgtEl>
                                      </p:cBhvr>
                                    </p:animEffect>
                                    <p:anim calcmode="lin" valueType="num">
                                      <p:cBhvr>
                                        <p:cTn id="18" dur="1000" fill="hold"/>
                                        <p:tgtEl>
                                          <p:spTgt spid="20685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20685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206851">
                                            <p:txEl>
                                              <p:pRg st="1" end="1"/>
                                            </p:txEl>
                                          </p:spTgt>
                                        </p:tgtEl>
                                        <p:attrNameLst>
                                          <p:attrName>style.visibility</p:attrName>
                                        </p:attrNameLst>
                                      </p:cBhvr>
                                      <p:to>
                                        <p:strVal val="visible"/>
                                      </p:to>
                                    </p:set>
                                    <p:animEffect transition="in" filter="fade">
                                      <p:cBhvr>
                                        <p:cTn id="24" dur="1000"/>
                                        <p:tgtEl>
                                          <p:spTgt spid="206851">
                                            <p:txEl>
                                              <p:pRg st="1" end="1"/>
                                            </p:txEl>
                                          </p:spTgt>
                                        </p:tgtEl>
                                      </p:cBhvr>
                                    </p:animEffect>
                                    <p:anim calcmode="lin" valueType="num">
                                      <p:cBhvr>
                                        <p:cTn id="25" dur="1000" fill="hold"/>
                                        <p:tgtEl>
                                          <p:spTgt spid="206851">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20685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206851">
                                            <p:txEl>
                                              <p:pRg st="2" end="2"/>
                                            </p:txEl>
                                          </p:spTgt>
                                        </p:tgtEl>
                                        <p:attrNameLst>
                                          <p:attrName>style.visibility</p:attrName>
                                        </p:attrNameLst>
                                      </p:cBhvr>
                                      <p:to>
                                        <p:strVal val="visible"/>
                                      </p:to>
                                    </p:set>
                                    <p:animEffect transition="in" filter="fade">
                                      <p:cBhvr>
                                        <p:cTn id="31" dur="1000"/>
                                        <p:tgtEl>
                                          <p:spTgt spid="206851">
                                            <p:txEl>
                                              <p:pRg st="2" end="2"/>
                                            </p:txEl>
                                          </p:spTgt>
                                        </p:tgtEl>
                                      </p:cBhvr>
                                    </p:animEffect>
                                    <p:anim calcmode="lin" valueType="num">
                                      <p:cBhvr>
                                        <p:cTn id="32" dur="1000" fill="hold"/>
                                        <p:tgtEl>
                                          <p:spTgt spid="206851">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20685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0" grpId="0"/>
      <p:bldP spid="20685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531938" y="238125"/>
            <a:ext cx="9821862" cy="1325563"/>
          </a:xfrm>
        </p:spPr>
        <p:txBody>
          <a:bodyPr/>
          <a:lstStyle/>
          <a:p>
            <a:r>
              <a:rPr lang="en-US"/>
              <a:t>Rifle Parts…Air Rifle</a:t>
            </a:r>
          </a:p>
        </p:txBody>
      </p:sp>
      <p:sp>
        <p:nvSpPr>
          <p:cNvPr id="4" name="Content Placeholder 3">
            <a:extLst>
              <a:ext uri="{FF2B5EF4-FFF2-40B4-BE49-F238E27FC236}">
                <a16:creationId xmlns:a16="http://schemas.microsoft.com/office/drawing/2014/main" id="{435223D0-CF00-351A-A816-C4DB5EB421C9}"/>
              </a:ext>
            </a:extLst>
          </p:cNvPr>
          <p:cNvSpPr>
            <a:spLocks noGrp="1"/>
          </p:cNvSpPr>
          <p:nvPr>
            <p:ph idx="1"/>
          </p:nvPr>
        </p:nvSpPr>
        <p:spPr/>
        <p:txBody>
          <a:bodyPr/>
          <a:lstStyle/>
          <a:p>
            <a:endParaRPr lang="en-US"/>
          </a:p>
        </p:txBody>
      </p:sp>
      <p:sp>
        <p:nvSpPr>
          <p:cNvPr id="21507" name="Slide Number Placeholder 5"/>
          <p:cNvSpPr>
            <a:spLocks noGrp="1"/>
          </p:cNvSpPr>
          <p:nvPr>
            <p:ph type="sldNum" sz="quarter" idx="10"/>
          </p:nvPr>
        </p:nvSpPr>
        <p:spPr bwMode="auto">
          <a:xfrm>
            <a:off x="9448800" y="0"/>
            <a:ext cx="2743200" cy="365125"/>
          </a:xfrm>
          <a:noFill/>
          <a:ln>
            <a:miter lim="800000"/>
            <a:headEnd/>
            <a:tailEnd/>
          </a:ln>
        </p:spPr>
        <p:txBody>
          <a:bodyPr/>
          <a:lstStyle/>
          <a:p>
            <a:fld id="{7E4A169C-CDFC-480C-83FD-8ED001EEFE0B}" type="slidenum">
              <a:rPr lang="en-US" smtClean="0"/>
              <a:pPr/>
              <a:t>4</a:t>
            </a:fld>
            <a:endParaRPr lang="en-US"/>
          </a:p>
        </p:txBody>
      </p:sp>
      <p:sp>
        <p:nvSpPr>
          <p:cNvPr id="21508" name="Text Box 11"/>
          <p:cNvSpPr txBox="1">
            <a:spLocks noChangeArrowheads="1"/>
          </p:cNvSpPr>
          <p:nvPr/>
        </p:nvSpPr>
        <p:spPr bwMode="auto">
          <a:xfrm>
            <a:off x="8485189" y="2471738"/>
            <a:ext cx="1557337" cy="366712"/>
          </a:xfrm>
          <a:prstGeom prst="rect">
            <a:avLst/>
          </a:prstGeom>
          <a:noFill/>
          <a:ln w="9525">
            <a:noFill/>
            <a:miter lim="800000"/>
            <a:headEnd/>
            <a:tailEnd/>
          </a:ln>
        </p:spPr>
        <p:txBody>
          <a:bodyPr>
            <a:spAutoFit/>
          </a:bodyPr>
          <a:lstStyle/>
          <a:p>
            <a:pPr>
              <a:spcBef>
                <a:spcPct val="50000"/>
              </a:spcBef>
            </a:pPr>
            <a:r>
              <a:rPr lang="en-US" b="1"/>
              <a:t>Front Sight</a:t>
            </a:r>
          </a:p>
        </p:txBody>
      </p:sp>
      <p:sp>
        <p:nvSpPr>
          <p:cNvPr id="21509" name="Text Box 16"/>
          <p:cNvSpPr txBox="1">
            <a:spLocks noChangeArrowheads="1"/>
          </p:cNvSpPr>
          <p:nvPr/>
        </p:nvSpPr>
        <p:spPr bwMode="auto">
          <a:xfrm>
            <a:off x="9569450" y="3157538"/>
            <a:ext cx="1098550" cy="366712"/>
          </a:xfrm>
          <a:prstGeom prst="rect">
            <a:avLst/>
          </a:prstGeom>
          <a:noFill/>
          <a:ln w="9525">
            <a:noFill/>
            <a:miter lim="800000"/>
            <a:headEnd/>
            <a:tailEnd/>
          </a:ln>
        </p:spPr>
        <p:txBody>
          <a:bodyPr>
            <a:spAutoFit/>
          </a:bodyPr>
          <a:lstStyle/>
          <a:p>
            <a:pPr>
              <a:spcBef>
                <a:spcPct val="50000"/>
              </a:spcBef>
            </a:pPr>
            <a:r>
              <a:rPr lang="en-US" b="1"/>
              <a:t>Muzzle</a:t>
            </a:r>
          </a:p>
        </p:txBody>
      </p:sp>
      <p:sp>
        <p:nvSpPr>
          <p:cNvPr id="21510" name="Rectangle 25"/>
          <p:cNvSpPr>
            <a:spLocks noChangeArrowheads="1"/>
          </p:cNvSpPr>
          <p:nvPr/>
        </p:nvSpPr>
        <p:spPr bwMode="auto">
          <a:xfrm>
            <a:off x="1524000" y="43934"/>
            <a:ext cx="184731" cy="369332"/>
          </a:xfrm>
          <a:prstGeom prst="rect">
            <a:avLst/>
          </a:prstGeom>
          <a:noFill/>
          <a:ln w="9525">
            <a:noFill/>
            <a:miter lim="800000"/>
            <a:headEnd/>
            <a:tailEnd/>
          </a:ln>
        </p:spPr>
        <p:txBody>
          <a:bodyPr wrap="none" anchor="ctr">
            <a:spAutoFit/>
          </a:bodyPr>
          <a:lstStyle/>
          <a:p>
            <a:endParaRPr lang="en-US"/>
          </a:p>
        </p:txBody>
      </p:sp>
      <p:sp>
        <p:nvSpPr>
          <p:cNvPr id="21511" name="Text Box 12"/>
          <p:cNvSpPr txBox="1">
            <a:spLocks noChangeArrowheads="1"/>
          </p:cNvSpPr>
          <p:nvPr/>
        </p:nvSpPr>
        <p:spPr bwMode="auto">
          <a:xfrm>
            <a:off x="1524000" y="3822700"/>
            <a:ext cx="681038" cy="369888"/>
          </a:xfrm>
          <a:prstGeom prst="rect">
            <a:avLst/>
          </a:prstGeom>
          <a:noFill/>
          <a:ln w="9525">
            <a:noFill/>
            <a:miter lim="800000"/>
            <a:headEnd/>
            <a:tailEnd/>
          </a:ln>
        </p:spPr>
        <p:txBody>
          <a:bodyPr>
            <a:spAutoFit/>
          </a:bodyPr>
          <a:lstStyle/>
          <a:p>
            <a:pPr>
              <a:spcBef>
                <a:spcPct val="50000"/>
              </a:spcBef>
            </a:pPr>
            <a:r>
              <a:rPr lang="en-US" b="1"/>
              <a:t>Butt</a:t>
            </a:r>
          </a:p>
        </p:txBody>
      </p:sp>
      <p:sp>
        <p:nvSpPr>
          <p:cNvPr id="21512" name="Text Box 12"/>
          <p:cNvSpPr txBox="1">
            <a:spLocks noChangeArrowheads="1"/>
          </p:cNvSpPr>
          <p:nvPr/>
        </p:nvSpPr>
        <p:spPr bwMode="auto">
          <a:xfrm>
            <a:off x="4037014" y="1928813"/>
            <a:ext cx="1000125" cy="647700"/>
          </a:xfrm>
          <a:prstGeom prst="rect">
            <a:avLst/>
          </a:prstGeom>
          <a:noFill/>
          <a:ln w="9525">
            <a:noFill/>
            <a:miter lim="800000"/>
            <a:headEnd/>
            <a:tailEnd/>
          </a:ln>
        </p:spPr>
        <p:txBody>
          <a:bodyPr>
            <a:spAutoFit/>
          </a:bodyPr>
          <a:lstStyle/>
          <a:p>
            <a:pPr>
              <a:spcBef>
                <a:spcPct val="50000"/>
              </a:spcBef>
            </a:pPr>
            <a:r>
              <a:rPr lang="en-US" b="1"/>
              <a:t>Loading Port </a:t>
            </a:r>
          </a:p>
        </p:txBody>
      </p:sp>
      <p:sp>
        <p:nvSpPr>
          <p:cNvPr id="21513" name="Text Box 12"/>
          <p:cNvSpPr txBox="1">
            <a:spLocks noChangeArrowheads="1"/>
          </p:cNvSpPr>
          <p:nvPr/>
        </p:nvSpPr>
        <p:spPr bwMode="auto">
          <a:xfrm>
            <a:off x="1936751" y="4840289"/>
            <a:ext cx="752475" cy="369887"/>
          </a:xfrm>
          <a:prstGeom prst="rect">
            <a:avLst/>
          </a:prstGeom>
          <a:noFill/>
          <a:ln w="9525">
            <a:noFill/>
            <a:miter lim="800000"/>
            <a:headEnd/>
            <a:tailEnd/>
          </a:ln>
        </p:spPr>
        <p:txBody>
          <a:bodyPr>
            <a:spAutoFit/>
          </a:bodyPr>
          <a:lstStyle/>
          <a:p>
            <a:pPr>
              <a:spcBef>
                <a:spcPct val="50000"/>
              </a:spcBef>
            </a:pPr>
            <a:r>
              <a:rPr lang="en-US" b="1"/>
              <a:t>Toe</a:t>
            </a:r>
          </a:p>
        </p:txBody>
      </p:sp>
      <p:pic>
        <p:nvPicPr>
          <p:cNvPr id="21514" name="Picture 35" descr="1077-1.jpg"/>
          <p:cNvPicPr>
            <a:picLocks noChangeAspect="1"/>
          </p:cNvPicPr>
          <p:nvPr/>
        </p:nvPicPr>
        <p:blipFill>
          <a:blip r:embed="rId3" cstate="print"/>
          <a:srcRect/>
          <a:stretch>
            <a:fillRect/>
          </a:stretch>
        </p:blipFill>
        <p:spPr bwMode="auto">
          <a:xfrm>
            <a:off x="2530475" y="2779714"/>
            <a:ext cx="6953250" cy="2219325"/>
          </a:xfrm>
          <a:prstGeom prst="rect">
            <a:avLst/>
          </a:prstGeom>
          <a:noFill/>
          <a:ln w="9525">
            <a:noFill/>
            <a:miter lim="800000"/>
            <a:headEnd/>
            <a:tailEnd/>
          </a:ln>
        </p:spPr>
      </p:pic>
      <p:sp>
        <p:nvSpPr>
          <p:cNvPr id="21515" name="Text Box 12"/>
          <p:cNvSpPr txBox="1">
            <a:spLocks noChangeArrowheads="1"/>
          </p:cNvSpPr>
          <p:nvPr/>
        </p:nvSpPr>
        <p:spPr bwMode="auto">
          <a:xfrm>
            <a:off x="6340476" y="4132263"/>
            <a:ext cx="1171575" cy="646112"/>
          </a:xfrm>
          <a:prstGeom prst="rect">
            <a:avLst/>
          </a:prstGeom>
          <a:noFill/>
          <a:ln w="9525">
            <a:noFill/>
            <a:miter lim="800000"/>
            <a:headEnd/>
            <a:tailEnd/>
          </a:ln>
        </p:spPr>
        <p:txBody>
          <a:bodyPr>
            <a:spAutoFit/>
          </a:bodyPr>
          <a:lstStyle/>
          <a:p>
            <a:pPr>
              <a:spcBef>
                <a:spcPct val="50000"/>
              </a:spcBef>
            </a:pPr>
            <a:r>
              <a:rPr lang="en-US" b="1"/>
              <a:t>Pellet Magazine</a:t>
            </a:r>
          </a:p>
        </p:txBody>
      </p:sp>
      <p:sp>
        <p:nvSpPr>
          <p:cNvPr id="21516" name="Text Box 12"/>
          <p:cNvSpPr txBox="1">
            <a:spLocks noChangeArrowheads="1"/>
          </p:cNvSpPr>
          <p:nvPr/>
        </p:nvSpPr>
        <p:spPr bwMode="auto">
          <a:xfrm>
            <a:off x="4162426" y="4195763"/>
            <a:ext cx="1412875" cy="368300"/>
          </a:xfrm>
          <a:prstGeom prst="rect">
            <a:avLst/>
          </a:prstGeom>
          <a:noFill/>
          <a:ln w="9525">
            <a:noFill/>
            <a:miter lim="800000"/>
            <a:headEnd/>
            <a:tailEnd/>
          </a:ln>
        </p:spPr>
        <p:txBody>
          <a:bodyPr>
            <a:spAutoFit/>
          </a:bodyPr>
          <a:lstStyle/>
          <a:p>
            <a:pPr>
              <a:spcBef>
                <a:spcPct val="50000"/>
              </a:spcBef>
            </a:pPr>
            <a:r>
              <a:rPr lang="en-US" b="1"/>
              <a:t>Trigger</a:t>
            </a:r>
          </a:p>
        </p:txBody>
      </p:sp>
      <p:sp>
        <p:nvSpPr>
          <p:cNvPr id="21517" name="Line 29"/>
          <p:cNvSpPr>
            <a:spLocks noChangeShapeType="1"/>
          </p:cNvSpPr>
          <p:nvPr/>
        </p:nvSpPr>
        <p:spPr bwMode="auto">
          <a:xfrm flipV="1">
            <a:off x="4697413" y="3794125"/>
            <a:ext cx="393700" cy="509588"/>
          </a:xfrm>
          <a:prstGeom prst="line">
            <a:avLst/>
          </a:prstGeom>
          <a:noFill/>
          <a:ln w="31750">
            <a:solidFill>
              <a:srgbClr val="FF0000"/>
            </a:solidFill>
            <a:round/>
            <a:headEnd/>
            <a:tailEnd type="arrow" w="med" len="med"/>
          </a:ln>
        </p:spPr>
        <p:txBody>
          <a:bodyPr/>
          <a:lstStyle/>
          <a:p>
            <a:endParaRPr lang="en-US"/>
          </a:p>
        </p:txBody>
      </p:sp>
      <p:sp>
        <p:nvSpPr>
          <p:cNvPr id="21518" name="Line 29"/>
          <p:cNvSpPr>
            <a:spLocks noChangeShapeType="1"/>
          </p:cNvSpPr>
          <p:nvPr/>
        </p:nvSpPr>
        <p:spPr bwMode="auto">
          <a:xfrm flipH="1" flipV="1">
            <a:off x="5862638" y="3711576"/>
            <a:ext cx="538162" cy="555625"/>
          </a:xfrm>
          <a:prstGeom prst="line">
            <a:avLst/>
          </a:prstGeom>
          <a:noFill/>
          <a:ln w="31750">
            <a:solidFill>
              <a:srgbClr val="FF0000"/>
            </a:solidFill>
            <a:round/>
            <a:headEnd/>
            <a:tailEnd type="arrow" w="med" len="med"/>
          </a:ln>
        </p:spPr>
        <p:txBody>
          <a:bodyPr/>
          <a:lstStyle/>
          <a:p>
            <a:endParaRPr lang="en-US"/>
          </a:p>
        </p:txBody>
      </p:sp>
      <p:sp>
        <p:nvSpPr>
          <p:cNvPr id="21519" name="Line 29"/>
          <p:cNvSpPr>
            <a:spLocks noChangeShapeType="1"/>
          </p:cNvSpPr>
          <p:nvPr/>
        </p:nvSpPr>
        <p:spPr bwMode="auto">
          <a:xfrm>
            <a:off x="2097089" y="4105275"/>
            <a:ext cx="555625" cy="65088"/>
          </a:xfrm>
          <a:prstGeom prst="line">
            <a:avLst/>
          </a:prstGeom>
          <a:noFill/>
          <a:ln w="31750">
            <a:solidFill>
              <a:srgbClr val="FF0000"/>
            </a:solidFill>
            <a:round/>
            <a:headEnd/>
            <a:tailEnd type="arrow" w="med" len="med"/>
          </a:ln>
        </p:spPr>
        <p:txBody>
          <a:bodyPr/>
          <a:lstStyle/>
          <a:p>
            <a:endParaRPr lang="en-US"/>
          </a:p>
        </p:txBody>
      </p:sp>
      <p:sp>
        <p:nvSpPr>
          <p:cNvPr id="21520" name="Line 29"/>
          <p:cNvSpPr>
            <a:spLocks noChangeShapeType="1"/>
          </p:cNvSpPr>
          <p:nvPr/>
        </p:nvSpPr>
        <p:spPr bwMode="auto">
          <a:xfrm>
            <a:off x="2886076" y="3251200"/>
            <a:ext cx="449263" cy="298450"/>
          </a:xfrm>
          <a:prstGeom prst="line">
            <a:avLst/>
          </a:prstGeom>
          <a:noFill/>
          <a:ln w="31750">
            <a:solidFill>
              <a:srgbClr val="FF0000"/>
            </a:solidFill>
            <a:round/>
            <a:headEnd/>
            <a:tailEnd type="arrow" w="med" len="med"/>
          </a:ln>
        </p:spPr>
        <p:txBody>
          <a:bodyPr/>
          <a:lstStyle/>
          <a:p>
            <a:endParaRPr lang="en-US"/>
          </a:p>
        </p:txBody>
      </p:sp>
      <p:sp>
        <p:nvSpPr>
          <p:cNvPr id="21521" name="Line 29"/>
          <p:cNvSpPr>
            <a:spLocks noChangeShapeType="1"/>
          </p:cNvSpPr>
          <p:nvPr/>
        </p:nvSpPr>
        <p:spPr bwMode="auto">
          <a:xfrm flipH="1" flipV="1">
            <a:off x="5449888" y="3668714"/>
            <a:ext cx="215900" cy="581025"/>
          </a:xfrm>
          <a:prstGeom prst="line">
            <a:avLst/>
          </a:prstGeom>
          <a:noFill/>
          <a:ln w="31750">
            <a:solidFill>
              <a:srgbClr val="FF0000"/>
            </a:solidFill>
            <a:round/>
            <a:headEnd/>
            <a:tailEnd type="arrow" w="med" len="med"/>
          </a:ln>
        </p:spPr>
        <p:txBody>
          <a:bodyPr/>
          <a:lstStyle/>
          <a:p>
            <a:endParaRPr lang="en-US"/>
          </a:p>
        </p:txBody>
      </p:sp>
      <p:sp>
        <p:nvSpPr>
          <p:cNvPr id="21522" name="Line 29"/>
          <p:cNvSpPr>
            <a:spLocks noChangeShapeType="1"/>
          </p:cNvSpPr>
          <p:nvPr/>
        </p:nvSpPr>
        <p:spPr bwMode="auto">
          <a:xfrm flipV="1">
            <a:off x="2420938" y="4627564"/>
            <a:ext cx="277812" cy="320675"/>
          </a:xfrm>
          <a:prstGeom prst="line">
            <a:avLst/>
          </a:prstGeom>
          <a:noFill/>
          <a:ln w="31750">
            <a:solidFill>
              <a:srgbClr val="FF0000"/>
            </a:solidFill>
            <a:round/>
            <a:headEnd/>
            <a:tailEnd type="arrow" w="med" len="med"/>
          </a:ln>
        </p:spPr>
        <p:txBody>
          <a:bodyPr/>
          <a:lstStyle/>
          <a:p>
            <a:endParaRPr lang="en-US"/>
          </a:p>
        </p:txBody>
      </p:sp>
      <p:sp>
        <p:nvSpPr>
          <p:cNvPr id="21523" name="Line 29"/>
          <p:cNvSpPr>
            <a:spLocks noChangeShapeType="1"/>
          </p:cNvSpPr>
          <p:nvPr/>
        </p:nvSpPr>
        <p:spPr bwMode="auto">
          <a:xfrm flipH="1" flipV="1">
            <a:off x="5270501" y="3908426"/>
            <a:ext cx="36513" cy="931863"/>
          </a:xfrm>
          <a:prstGeom prst="line">
            <a:avLst/>
          </a:prstGeom>
          <a:noFill/>
          <a:ln w="31750">
            <a:solidFill>
              <a:srgbClr val="FF0000"/>
            </a:solidFill>
            <a:round/>
            <a:headEnd/>
            <a:tailEnd type="arrow" w="med" len="med"/>
          </a:ln>
        </p:spPr>
        <p:txBody>
          <a:bodyPr/>
          <a:lstStyle/>
          <a:p>
            <a:endParaRPr lang="en-US"/>
          </a:p>
        </p:txBody>
      </p:sp>
      <p:sp>
        <p:nvSpPr>
          <p:cNvPr id="21524" name="Line 29"/>
          <p:cNvSpPr>
            <a:spLocks noChangeShapeType="1"/>
          </p:cNvSpPr>
          <p:nvPr/>
        </p:nvSpPr>
        <p:spPr bwMode="auto">
          <a:xfrm>
            <a:off x="4122738" y="3017838"/>
            <a:ext cx="449262" cy="442912"/>
          </a:xfrm>
          <a:prstGeom prst="line">
            <a:avLst/>
          </a:prstGeom>
          <a:noFill/>
          <a:ln w="31750">
            <a:solidFill>
              <a:srgbClr val="FF0000"/>
            </a:solidFill>
            <a:round/>
            <a:headEnd/>
            <a:tailEnd type="arrow" w="med" len="med"/>
          </a:ln>
        </p:spPr>
        <p:txBody>
          <a:bodyPr/>
          <a:lstStyle/>
          <a:p>
            <a:endParaRPr lang="en-US"/>
          </a:p>
        </p:txBody>
      </p:sp>
      <p:sp>
        <p:nvSpPr>
          <p:cNvPr id="21525" name="Text Box 12"/>
          <p:cNvSpPr txBox="1">
            <a:spLocks noChangeArrowheads="1"/>
          </p:cNvSpPr>
          <p:nvPr/>
        </p:nvSpPr>
        <p:spPr bwMode="auto">
          <a:xfrm>
            <a:off x="4330701" y="4806951"/>
            <a:ext cx="1704975" cy="366713"/>
          </a:xfrm>
          <a:prstGeom prst="rect">
            <a:avLst/>
          </a:prstGeom>
          <a:noFill/>
          <a:ln w="9525">
            <a:noFill/>
            <a:miter lim="800000"/>
            <a:headEnd/>
            <a:tailEnd/>
          </a:ln>
        </p:spPr>
        <p:txBody>
          <a:bodyPr>
            <a:spAutoFit/>
          </a:bodyPr>
          <a:lstStyle/>
          <a:p>
            <a:pPr>
              <a:spcBef>
                <a:spcPct val="50000"/>
              </a:spcBef>
            </a:pPr>
            <a:r>
              <a:rPr lang="en-US" b="1"/>
              <a:t>Trigger Guard</a:t>
            </a:r>
          </a:p>
        </p:txBody>
      </p:sp>
      <p:sp>
        <p:nvSpPr>
          <p:cNvPr id="21526" name="Text Box 12"/>
          <p:cNvSpPr txBox="1">
            <a:spLocks noChangeArrowheads="1"/>
          </p:cNvSpPr>
          <p:nvPr/>
        </p:nvSpPr>
        <p:spPr bwMode="auto">
          <a:xfrm>
            <a:off x="5594350" y="4267200"/>
            <a:ext cx="1252538" cy="369888"/>
          </a:xfrm>
          <a:prstGeom prst="rect">
            <a:avLst/>
          </a:prstGeom>
          <a:noFill/>
          <a:ln w="9525">
            <a:noFill/>
            <a:miter lim="800000"/>
            <a:headEnd/>
            <a:tailEnd/>
          </a:ln>
        </p:spPr>
        <p:txBody>
          <a:bodyPr>
            <a:spAutoFit/>
          </a:bodyPr>
          <a:lstStyle/>
          <a:p>
            <a:pPr>
              <a:spcBef>
                <a:spcPct val="50000"/>
              </a:spcBef>
            </a:pPr>
            <a:r>
              <a:rPr lang="en-US" b="1"/>
              <a:t>Safety</a:t>
            </a:r>
          </a:p>
        </p:txBody>
      </p:sp>
      <p:sp>
        <p:nvSpPr>
          <p:cNvPr id="21527" name="Text Box 12"/>
          <p:cNvSpPr txBox="1">
            <a:spLocks noChangeArrowheads="1"/>
          </p:cNvSpPr>
          <p:nvPr/>
        </p:nvSpPr>
        <p:spPr bwMode="auto">
          <a:xfrm>
            <a:off x="7610475" y="4308475"/>
            <a:ext cx="1079500" cy="368300"/>
          </a:xfrm>
          <a:prstGeom prst="rect">
            <a:avLst/>
          </a:prstGeom>
          <a:noFill/>
          <a:ln w="9525">
            <a:noFill/>
            <a:miter lim="800000"/>
            <a:headEnd/>
            <a:tailEnd/>
          </a:ln>
        </p:spPr>
        <p:txBody>
          <a:bodyPr>
            <a:spAutoFit/>
          </a:bodyPr>
          <a:lstStyle/>
          <a:p>
            <a:pPr>
              <a:spcBef>
                <a:spcPct val="50000"/>
              </a:spcBef>
            </a:pPr>
            <a:r>
              <a:rPr lang="en-US" b="1"/>
              <a:t>Forearm</a:t>
            </a:r>
          </a:p>
        </p:txBody>
      </p:sp>
      <p:sp>
        <p:nvSpPr>
          <p:cNvPr id="21528" name="Text Box 12"/>
          <p:cNvSpPr txBox="1">
            <a:spLocks noChangeArrowheads="1"/>
          </p:cNvSpPr>
          <p:nvPr/>
        </p:nvSpPr>
        <p:spPr bwMode="auto">
          <a:xfrm>
            <a:off x="7315200" y="2635250"/>
            <a:ext cx="1144588" cy="369888"/>
          </a:xfrm>
          <a:prstGeom prst="rect">
            <a:avLst/>
          </a:prstGeom>
          <a:noFill/>
          <a:ln w="9525">
            <a:noFill/>
            <a:miter lim="800000"/>
            <a:headEnd/>
            <a:tailEnd/>
          </a:ln>
        </p:spPr>
        <p:txBody>
          <a:bodyPr>
            <a:spAutoFit/>
          </a:bodyPr>
          <a:lstStyle/>
          <a:p>
            <a:pPr>
              <a:spcBef>
                <a:spcPct val="50000"/>
              </a:spcBef>
            </a:pPr>
            <a:r>
              <a:rPr lang="en-US" b="1"/>
              <a:t>Barrel</a:t>
            </a:r>
          </a:p>
        </p:txBody>
      </p:sp>
      <p:sp>
        <p:nvSpPr>
          <p:cNvPr id="21529" name="Line 29"/>
          <p:cNvSpPr>
            <a:spLocks noChangeShapeType="1"/>
          </p:cNvSpPr>
          <p:nvPr/>
        </p:nvSpPr>
        <p:spPr bwMode="auto">
          <a:xfrm>
            <a:off x="4705351" y="2605089"/>
            <a:ext cx="817563" cy="568325"/>
          </a:xfrm>
          <a:prstGeom prst="line">
            <a:avLst/>
          </a:prstGeom>
          <a:noFill/>
          <a:ln w="31750">
            <a:solidFill>
              <a:srgbClr val="FF0000"/>
            </a:solidFill>
            <a:round/>
            <a:headEnd/>
            <a:tailEnd type="arrow" w="med" len="med"/>
          </a:ln>
        </p:spPr>
        <p:txBody>
          <a:bodyPr/>
          <a:lstStyle/>
          <a:p>
            <a:endParaRPr lang="en-US"/>
          </a:p>
        </p:txBody>
      </p:sp>
      <p:sp>
        <p:nvSpPr>
          <p:cNvPr id="21530" name="Line 29"/>
          <p:cNvSpPr>
            <a:spLocks noChangeShapeType="1"/>
          </p:cNvSpPr>
          <p:nvPr/>
        </p:nvSpPr>
        <p:spPr bwMode="auto">
          <a:xfrm flipH="1">
            <a:off x="6472238" y="2514600"/>
            <a:ext cx="341312" cy="622300"/>
          </a:xfrm>
          <a:prstGeom prst="line">
            <a:avLst/>
          </a:prstGeom>
          <a:noFill/>
          <a:ln w="31750">
            <a:solidFill>
              <a:srgbClr val="FF0000"/>
            </a:solidFill>
            <a:round/>
            <a:headEnd/>
            <a:tailEnd type="arrow" w="med" len="med"/>
          </a:ln>
        </p:spPr>
        <p:txBody>
          <a:bodyPr/>
          <a:lstStyle/>
          <a:p>
            <a:endParaRPr lang="en-US"/>
          </a:p>
        </p:txBody>
      </p:sp>
      <p:sp>
        <p:nvSpPr>
          <p:cNvPr id="21531" name="Line 29"/>
          <p:cNvSpPr>
            <a:spLocks noChangeShapeType="1"/>
          </p:cNvSpPr>
          <p:nvPr/>
        </p:nvSpPr>
        <p:spPr bwMode="auto">
          <a:xfrm>
            <a:off x="8140700" y="2940050"/>
            <a:ext cx="285750" cy="323850"/>
          </a:xfrm>
          <a:prstGeom prst="line">
            <a:avLst/>
          </a:prstGeom>
          <a:noFill/>
          <a:ln w="31750">
            <a:solidFill>
              <a:srgbClr val="FF0000"/>
            </a:solidFill>
            <a:round/>
            <a:headEnd/>
            <a:tailEnd type="arrow" w="med" len="med"/>
          </a:ln>
        </p:spPr>
        <p:txBody>
          <a:bodyPr/>
          <a:lstStyle/>
          <a:p>
            <a:endParaRPr lang="en-US"/>
          </a:p>
        </p:txBody>
      </p:sp>
      <p:sp>
        <p:nvSpPr>
          <p:cNvPr id="21532" name="Text Box 12"/>
          <p:cNvSpPr txBox="1">
            <a:spLocks noChangeArrowheads="1"/>
          </p:cNvSpPr>
          <p:nvPr/>
        </p:nvSpPr>
        <p:spPr bwMode="auto">
          <a:xfrm>
            <a:off x="2184400" y="2906714"/>
            <a:ext cx="935038" cy="369887"/>
          </a:xfrm>
          <a:prstGeom prst="rect">
            <a:avLst/>
          </a:prstGeom>
          <a:noFill/>
          <a:ln w="9525">
            <a:noFill/>
            <a:miter lim="800000"/>
            <a:headEnd/>
            <a:tailEnd/>
          </a:ln>
        </p:spPr>
        <p:txBody>
          <a:bodyPr>
            <a:spAutoFit/>
          </a:bodyPr>
          <a:lstStyle/>
          <a:p>
            <a:pPr>
              <a:spcBef>
                <a:spcPct val="50000"/>
              </a:spcBef>
            </a:pPr>
            <a:r>
              <a:rPr lang="en-US" b="1"/>
              <a:t>Comb</a:t>
            </a:r>
          </a:p>
        </p:txBody>
      </p:sp>
      <p:sp>
        <p:nvSpPr>
          <p:cNvPr id="21533" name="Text Box 15"/>
          <p:cNvSpPr txBox="1">
            <a:spLocks noChangeArrowheads="1"/>
          </p:cNvSpPr>
          <p:nvPr/>
        </p:nvSpPr>
        <p:spPr bwMode="auto">
          <a:xfrm>
            <a:off x="3495676" y="2733675"/>
            <a:ext cx="760413" cy="369888"/>
          </a:xfrm>
          <a:prstGeom prst="rect">
            <a:avLst/>
          </a:prstGeom>
          <a:noFill/>
          <a:ln w="9525">
            <a:noFill/>
            <a:miter lim="800000"/>
            <a:headEnd/>
            <a:tailEnd/>
          </a:ln>
        </p:spPr>
        <p:txBody>
          <a:bodyPr>
            <a:spAutoFit/>
          </a:bodyPr>
          <a:lstStyle/>
          <a:p>
            <a:pPr>
              <a:spcBef>
                <a:spcPct val="50000"/>
              </a:spcBef>
            </a:pPr>
            <a:r>
              <a:rPr lang="en-US" b="1"/>
              <a:t>Grip</a:t>
            </a:r>
          </a:p>
        </p:txBody>
      </p:sp>
      <p:sp>
        <p:nvSpPr>
          <p:cNvPr id="21534" name="Text Box 10"/>
          <p:cNvSpPr txBox="1">
            <a:spLocks noChangeArrowheads="1"/>
          </p:cNvSpPr>
          <p:nvPr/>
        </p:nvSpPr>
        <p:spPr bwMode="auto">
          <a:xfrm>
            <a:off x="6157913" y="2136776"/>
            <a:ext cx="1465262" cy="366713"/>
          </a:xfrm>
          <a:prstGeom prst="rect">
            <a:avLst/>
          </a:prstGeom>
          <a:noFill/>
          <a:ln w="9525">
            <a:noFill/>
            <a:miter lim="800000"/>
            <a:headEnd/>
            <a:tailEnd/>
          </a:ln>
        </p:spPr>
        <p:txBody>
          <a:bodyPr>
            <a:spAutoFit/>
          </a:bodyPr>
          <a:lstStyle/>
          <a:p>
            <a:pPr>
              <a:spcBef>
                <a:spcPct val="50000"/>
              </a:spcBef>
            </a:pPr>
            <a:r>
              <a:rPr lang="en-US" b="1"/>
              <a:t>Rear Sight</a:t>
            </a:r>
          </a:p>
        </p:txBody>
      </p:sp>
      <p:sp>
        <p:nvSpPr>
          <p:cNvPr id="21535" name="Line 29"/>
          <p:cNvSpPr>
            <a:spLocks noChangeShapeType="1"/>
          </p:cNvSpPr>
          <p:nvPr/>
        </p:nvSpPr>
        <p:spPr bwMode="auto">
          <a:xfrm flipH="1" flipV="1">
            <a:off x="6992938" y="3675063"/>
            <a:ext cx="698500" cy="735012"/>
          </a:xfrm>
          <a:prstGeom prst="line">
            <a:avLst/>
          </a:prstGeom>
          <a:noFill/>
          <a:ln w="31750">
            <a:solidFill>
              <a:srgbClr val="FF0000"/>
            </a:solidFill>
            <a:round/>
            <a:headEnd/>
            <a:tailEnd type="arrow" w="med" len="med"/>
          </a:ln>
        </p:spPr>
        <p:txBody>
          <a:bodyPr/>
          <a:lstStyle/>
          <a:p>
            <a:endParaRPr lang="en-US"/>
          </a:p>
        </p:txBody>
      </p:sp>
      <p:sp>
        <p:nvSpPr>
          <p:cNvPr id="21536" name="Line 29"/>
          <p:cNvSpPr>
            <a:spLocks noChangeShapeType="1"/>
          </p:cNvSpPr>
          <p:nvPr/>
        </p:nvSpPr>
        <p:spPr bwMode="auto">
          <a:xfrm flipH="1">
            <a:off x="5754689" y="2784475"/>
            <a:ext cx="117475" cy="406400"/>
          </a:xfrm>
          <a:prstGeom prst="line">
            <a:avLst/>
          </a:prstGeom>
          <a:noFill/>
          <a:ln w="31750">
            <a:solidFill>
              <a:srgbClr val="FF0000"/>
            </a:solidFill>
            <a:round/>
            <a:headEnd/>
            <a:tailEnd type="arrow" w="med" len="med"/>
          </a:ln>
        </p:spPr>
        <p:txBody>
          <a:bodyPr/>
          <a:lstStyle/>
          <a:p>
            <a:endParaRPr lang="en-US"/>
          </a:p>
        </p:txBody>
      </p:sp>
      <p:sp>
        <p:nvSpPr>
          <p:cNvPr id="21537" name="Line 29"/>
          <p:cNvSpPr>
            <a:spLocks noChangeShapeType="1"/>
          </p:cNvSpPr>
          <p:nvPr/>
        </p:nvSpPr>
        <p:spPr bwMode="auto">
          <a:xfrm>
            <a:off x="9072564" y="2814639"/>
            <a:ext cx="179387" cy="287337"/>
          </a:xfrm>
          <a:prstGeom prst="line">
            <a:avLst/>
          </a:prstGeom>
          <a:noFill/>
          <a:ln w="31750">
            <a:solidFill>
              <a:srgbClr val="FF0000"/>
            </a:solidFill>
            <a:round/>
            <a:headEnd/>
            <a:tailEnd type="arrow" w="med" len="med"/>
          </a:ln>
        </p:spPr>
        <p:txBody>
          <a:bodyPr/>
          <a:lstStyle/>
          <a:p>
            <a:endParaRPr lang="en-US"/>
          </a:p>
        </p:txBody>
      </p:sp>
      <p:sp>
        <p:nvSpPr>
          <p:cNvPr id="21538" name="Text Box 12"/>
          <p:cNvSpPr txBox="1">
            <a:spLocks noChangeArrowheads="1"/>
          </p:cNvSpPr>
          <p:nvPr/>
        </p:nvSpPr>
        <p:spPr bwMode="auto">
          <a:xfrm>
            <a:off x="5260975" y="2417764"/>
            <a:ext cx="1258888" cy="369887"/>
          </a:xfrm>
          <a:prstGeom prst="rect">
            <a:avLst/>
          </a:prstGeom>
          <a:noFill/>
          <a:ln w="9525">
            <a:noFill/>
            <a:miter lim="800000"/>
            <a:headEnd/>
            <a:tailEnd/>
          </a:ln>
        </p:spPr>
        <p:txBody>
          <a:bodyPr>
            <a:spAutoFit/>
          </a:bodyPr>
          <a:lstStyle/>
          <a:p>
            <a:pPr>
              <a:spcBef>
                <a:spcPct val="50000"/>
              </a:spcBef>
            </a:pPr>
            <a:r>
              <a:rPr lang="en-US" b="1"/>
              <a:t>Chamber</a:t>
            </a:r>
          </a:p>
        </p:txBody>
      </p:sp>
      <p:sp>
        <p:nvSpPr>
          <p:cNvPr id="21539" name="Text Box 12"/>
          <p:cNvSpPr txBox="1">
            <a:spLocks noChangeArrowheads="1"/>
          </p:cNvSpPr>
          <p:nvPr/>
        </p:nvSpPr>
        <p:spPr bwMode="auto">
          <a:xfrm>
            <a:off x="8264525" y="3689351"/>
            <a:ext cx="1543050" cy="646113"/>
          </a:xfrm>
          <a:prstGeom prst="rect">
            <a:avLst/>
          </a:prstGeom>
          <a:noFill/>
          <a:ln w="9525">
            <a:noFill/>
            <a:miter lim="800000"/>
            <a:headEnd/>
            <a:tailEnd/>
          </a:ln>
        </p:spPr>
        <p:txBody>
          <a:bodyPr>
            <a:spAutoFit/>
          </a:bodyPr>
          <a:lstStyle/>
          <a:p>
            <a:pPr>
              <a:spcBef>
                <a:spcPct val="50000"/>
              </a:spcBef>
            </a:pPr>
            <a:r>
              <a:rPr lang="en-US" b="1"/>
              <a:t>Piercing Tube Cap</a:t>
            </a:r>
          </a:p>
        </p:txBody>
      </p:sp>
      <p:sp>
        <p:nvSpPr>
          <p:cNvPr id="21540" name="Line 29"/>
          <p:cNvSpPr>
            <a:spLocks noChangeShapeType="1"/>
          </p:cNvSpPr>
          <p:nvPr/>
        </p:nvSpPr>
        <p:spPr bwMode="auto">
          <a:xfrm flipH="1" flipV="1">
            <a:off x="7772400" y="3576639"/>
            <a:ext cx="546100" cy="422275"/>
          </a:xfrm>
          <a:prstGeom prst="line">
            <a:avLst/>
          </a:prstGeom>
          <a:noFill/>
          <a:ln w="31750">
            <a:solidFill>
              <a:srgbClr val="FF0000"/>
            </a:solidFill>
            <a:round/>
            <a:headEnd/>
            <a:tailEnd type="arrow" w="med" len="med"/>
          </a:ln>
        </p:spPr>
        <p:txBody>
          <a:bodyPr/>
          <a:lstStyle/>
          <a:p>
            <a:endParaRPr lang="en-US"/>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5"/>
          <p:cNvSpPr txBox="1">
            <a:spLocks noGrp="1"/>
          </p:cNvSpPr>
          <p:nvPr/>
        </p:nvSpPr>
        <p:spPr bwMode="auto">
          <a:xfrm>
            <a:off x="8077200" y="6248400"/>
            <a:ext cx="2133600" cy="457200"/>
          </a:xfrm>
          <a:prstGeom prst="rect">
            <a:avLst/>
          </a:prstGeom>
          <a:noFill/>
          <a:ln w="9525">
            <a:noFill/>
            <a:miter lim="800000"/>
            <a:headEnd/>
            <a:tailEnd/>
          </a:ln>
        </p:spPr>
        <p:txBody>
          <a:bodyPr/>
          <a:lstStyle/>
          <a:p>
            <a:pPr algn="r"/>
            <a:fld id="{1D880679-1714-4250-B655-EBC8AAF51C4F}" type="slidenum">
              <a:rPr lang="en-US" sz="1000">
                <a:latin typeface="Verdana" pitchFamily="34" charset="0"/>
              </a:rPr>
              <a:pPr algn="r"/>
              <a:t>5</a:t>
            </a:fld>
            <a:endParaRPr lang="en-US" sz="1000">
              <a:latin typeface="Verdana" pitchFamily="34" charset="0"/>
            </a:endParaRPr>
          </a:p>
        </p:txBody>
      </p:sp>
      <p:sp>
        <p:nvSpPr>
          <p:cNvPr id="22531" name="Rectangle 2"/>
          <p:cNvSpPr>
            <a:spLocks noGrp="1" noChangeArrowheads="1"/>
          </p:cNvSpPr>
          <p:nvPr>
            <p:ph type="title" idx="4294967295"/>
          </p:nvPr>
        </p:nvSpPr>
        <p:spPr>
          <a:xfrm>
            <a:off x="5181600" y="304800"/>
            <a:ext cx="7010400" cy="1139825"/>
          </a:xfrm>
        </p:spPr>
        <p:txBody>
          <a:bodyPr/>
          <a:lstStyle/>
          <a:p>
            <a:pPr eaLnBrk="1" hangingPunct="1"/>
            <a:r>
              <a:rPr lang="en-US">
                <a:latin typeface="Helvetica" pitchFamily="-128" charset="0"/>
              </a:rPr>
              <a:t>Rifle Parts</a:t>
            </a:r>
            <a:r>
              <a:rPr lang="en-US" i="1">
                <a:latin typeface="Helvetica" pitchFamily="-128" charset="0"/>
              </a:rPr>
              <a:t>…Bolt Action</a:t>
            </a:r>
          </a:p>
        </p:txBody>
      </p:sp>
      <p:pic>
        <p:nvPicPr>
          <p:cNvPr id="22532" name="Picture 24" descr="Savage Mk II F.png"/>
          <p:cNvPicPr>
            <a:picLocks noChangeAspect="1"/>
          </p:cNvPicPr>
          <p:nvPr/>
        </p:nvPicPr>
        <p:blipFill>
          <a:blip r:embed="rId3" cstate="print"/>
          <a:srcRect/>
          <a:stretch>
            <a:fillRect/>
          </a:stretch>
        </p:blipFill>
        <p:spPr bwMode="auto">
          <a:xfrm>
            <a:off x="2116139" y="2992439"/>
            <a:ext cx="8186737" cy="1677987"/>
          </a:xfrm>
          <a:prstGeom prst="rect">
            <a:avLst/>
          </a:prstGeom>
          <a:noFill/>
          <a:ln w="9525">
            <a:noFill/>
            <a:miter lim="800000"/>
            <a:headEnd/>
            <a:tailEnd/>
          </a:ln>
        </p:spPr>
      </p:pic>
      <p:sp>
        <p:nvSpPr>
          <p:cNvPr id="22533" name="Text Box 15"/>
          <p:cNvSpPr txBox="1">
            <a:spLocks noChangeArrowheads="1"/>
          </p:cNvSpPr>
          <p:nvPr/>
        </p:nvSpPr>
        <p:spPr bwMode="auto">
          <a:xfrm>
            <a:off x="3405188" y="2249489"/>
            <a:ext cx="760412" cy="369887"/>
          </a:xfrm>
          <a:prstGeom prst="rect">
            <a:avLst/>
          </a:prstGeom>
          <a:noFill/>
          <a:ln w="9525">
            <a:noFill/>
            <a:miter lim="800000"/>
            <a:headEnd/>
            <a:tailEnd/>
          </a:ln>
        </p:spPr>
        <p:txBody>
          <a:bodyPr>
            <a:spAutoFit/>
          </a:bodyPr>
          <a:lstStyle/>
          <a:p>
            <a:pPr>
              <a:spcBef>
                <a:spcPct val="50000"/>
              </a:spcBef>
            </a:pPr>
            <a:r>
              <a:rPr lang="en-US" b="1"/>
              <a:t>Grip</a:t>
            </a:r>
          </a:p>
        </p:txBody>
      </p:sp>
      <p:sp>
        <p:nvSpPr>
          <p:cNvPr id="22534" name="Text Box 12"/>
          <p:cNvSpPr txBox="1">
            <a:spLocks noChangeArrowheads="1"/>
          </p:cNvSpPr>
          <p:nvPr/>
        </p:nvSpPr>
        <p:spPr bwMode="auto">
          <a:xfrm>
            <a:off x="1524000" y="3429000"/>
            <a:ext cx="681038" cy="369888"/>
          </a:xfrm>
          <a:prstGeom prst="rect">
            <a:avLst/>
          </a:prstGeom>
          <a:noFill/>
          <a:ln w="9525">
            <a:noFill/>
            <a:miter lim="800000"/>
            <a:headEnd/>
            <a:tailEnd/>
          </a:ln>
        </p:spPr>
        <p:txBody>
          <a:bodyPr>
            <a:spAutoFit/>
          </a:bodyPr>
          <a:lstStyle/>
          <a:p>
            <a:pPr>
              <a:spcBef>
                <a:spcPct val="50000"/>
              </a:spcBef>
            </a:pPr>
            <a:r>
              <a:rPr lang="en-US" b="1"/>
              <a:t>Butt</a:t>
            </a:r>
          </a:p>
        </p:txBody>
      </p:sp>
      <p:sp>
        <p:nvSpPr>
          <p:cNvPr id="22535" name="Text Box 12"/>
          <p:cNvSpPr txBox="1">
            <a:spLocks noChangeArrowheads="1"/>
          </p:cNvSpPr>
          <p:nvPr/>
        </p:nvSpPr>
        <p:spPr bwMode="auto">
          <a:xfrm>
            <a:off x="1828801" y="4984750"/>
            <a:ext cx="752475" cy="368300"/>
          </a:xfrm>
          <a:prstGeom prst="rect">
            <a:avLst/>
          </a:prstGeom>
          <a:noFill/>
          <a:ln w="9525">
            <a:noFill/>
            <a:miter lim="800000"/>
            <a:headEnd/>
            <a:tailEnd/>
          </a:ln>
        </p:spPr>
        <p:txBody>
          <a:bodyPr>
            <a:spAutoFit/>
          </a:bodyPr>
          <a:lstStyle/>
          <a:p>
            <a:pPr>
              <a:spcBef>
                <a:spcPct val="50000"/>
              </a:spcBef>
            </a:pPr>
            <a:r>
              <a:rPr lang="en-US" b="1"/>
              <a:t>Toe</a:t>
            </a:r>
          </a:p>
        </p:txBody>
      </p:sp>
      <p:sp>
        <p:nvSpPr>
          <p:cNvPr id="22536" name="Line 29"/>
          <p:cNvSpPr>
            <a:spLocks noChangeShapeType="1"/>
          </p:cNvSpPr>
          <p:nvPr/>
        </p:nvSpPr>
        <p:spPr bwMode="auto">
          <a:xfrm>
            <a:off x="2527301" y="2676526"/>
            <a:ext cx="646113" cy="784225"/>
          </a:xfrm>
          <a:prstGeom prst="line">
            <a:avLst/>
          </a:prstGeom>
          <a:noFill/>
          <a:ln w="31750">
            <a:solidFill>
              <a:srgbClr val="FF0000"/>
            </a:solidFill>
            <a:round/>
            <a:headEnd/>
            <a:tailEnd type="arrow" w="med" len="med"/>
          </a:ln>
        </p:spPr>
        <p:txBody>
          <a:bodyPr/>
          <a:lstStyle/>
          <a:p>
            <a:endParaRPr lang="en-US"/>
          </a:p>
        </p:txBody>
      </p:sp>
      <p:sp>
        <p:nvSpPr>
          <p:cNvPr id="22537" name="Text Box 12"/>
          <p:cNvSpPr txBox="1">
            <a:spLocks noChangeArrowheads="1"/>
          </p:cNvSpPr>
          <p:nvPr/>
        </p:nvSpPr>
        <p:spPr bwMode="auto">
          <a:xfrm>
            <a:off x="2005014" y="2297114"/>
            <a:ext cx="935037" cy="369887"/>
          </a:xfrm>
          <a:prstGeom prst="rect">
            <a:avLst/>
          </a:prstGeom>
          <a:noFill/>
          <a:ln w="9525">
            <a:noFill/>
            <a:miter lim="800000"/>
            <a:headEnd/>
            <a:tailEnd/>
          </a:ln>
        </p:spPr>
        <p:txBody>
          <a:bodyPr>
            <a:spAutoFit/>
          </a:bodyPr>
          <a:lstStyle/>
          <a:p>
            <a:pPr>
              <a:spcBef>
                <a:spcPct val="50000"/>
              </a:spcBef>
            </a:pPr>
            <a:r>
              <a:rPr lang="en-US" b="1"/>
              <a:t>Comb</a:t>
            </a:r>
          </a:p>
        </p:txBody>
      </p:sp>
      <p:sp>
        <p:nvSpPr>
          <p:cNvPr id="22538" name="Text Box 12"/>
          <p:cNvSpPr txBox="1">
            <a:spLocks noChangeArrowheads="1"/>
          </p:cNvSpPr>
          <p:nvPr/>
        </p:nvSpPr>
        <p:spPr bwMode="auto">
          <a:xfrm>
            <a:off x="5334000" y="1646239"/>
            <a:ext cx="1258888" cy="369887"/>
          </a:xfrm>
          <a:prstGeom prst="rect">
            <a:avLst/>
          </a:prstGeom>
          <a:noFill/>
          <a:ln w="9525">
            <a:noFill/>
            <a:miter lim="800000"/>
            <a:headEnd/>
            <a:tailEnd/>
          </a:ln>
        </p:spPr>
        <p:txBody>
          <a:bodyPr>
            <a:spAutoFit/>
          </a:bodyPr>
          <a:lstStyle/>
          <a:p>
            <a:pPr>
              <a:spcBef>
                <a:spcPct val="50000"/>
              </a:spcBef>
            </a:pPr>
            <a:r>
              <a:rPr lang="en-US" b="1"/>
              <a:t>Chamber</a:t>
            </a:r>
          </a:p>
        </p:txBody>
      </p:sp>
      <p:sp>
        <p:nvSpPr>
          <p:cNvPr id="22539" name="Text Box 10"/>
          <p:cNvSpPr txBox="1">
            <a:spLocks noChangeArrowheads="1"/>
          </p:cNvSpPr>
          <p:nvPr/>
        </p:nvSpPr>
        <p:spPr bwMode="auto">
          <a:xfrm>
            <a:off x="6157913" y="2136776"/>
            <a:ext cx="1465262" cy="366713"/>
          </a:xfrm>
          <a:prstGeom prst="rect">
            <a:avLst/>
          </a:prstGeom>
          <a:noFill/>
          <a:ln w="9525">
            <a:noFill/>
            <a:miter lim="800000"/>
            <a:headEnd/>
            <a:tailEnd/>
          </a:ln>
        </p:spPr>
        <p:txBody>
          <a:bodyPr>
            <a:spAutoFit/>
          </a:bodyPr>
          <a:lstStyle/>
          <a:p>
            <a:pPr>
              <a:spcBef>
                <a:spcPct val="50000"/>
              </a:spcBef>
            </a:pPr>
            <a:r>
              <a:rPr lang="en-US" b="1"/>
              <a:t>Rear Sight</a:t>
            </a:r>
          </a:p>
        </p:txBody>
      </p:sp>
      <p:sp>
        <p:nvSpPr>
          <p:cNvPr id="22540" name="Text Box 12"/>
          <p:cNvSpPr txBox="1">
            <a:spLocks noChangeArrowheads="1"/>
          </p:cNvSpPr>
          <p:nvPr/>
        </p:nvSpPr>
        <p:spPr bwMode="auto">
          <a:xfrm>
            <a:off x="7440614" y="1990725"/>
            <a:ext cx="1144587" cy="368300"/>
          </a:xfrm>
          <a:prstGeom prst="rect">
            <a:avLst/>
          </a:prstGeom>
          <a:noFill/>
          <a:ln w="9525">
            <a:noFill/>
            <a:miter lim="800000"/>
            <a:headEnd/>
            <a:tailEnd/>
          </a:ln>
        </p:spPr>
        <p:txBody>
          <a:bodyPr>
            <a:spAutoFit/>
          </a:bodyPr>
          <a:lstStyle/>
          <a:p>
            <a:pPr>
              <a:spcBef>
                <a:spcPct val="50000"/>
              </a:spcBef>
            </a:pPr>
            <a:r>
              <a:rPr lang="en-US" b="1"/>
              <a:t>Barrel</a:t>
            </a:r>
          </a:p>
        </p:txBody>
      </p:sp>
      <p:sp>
        <p:nvSpPr>
          <p:cNvPr id="22541" name="Text Box 11"/>
          <p:cNvSpPr txBox="1">
            <a:spLocks noChangeArrowheads="1"/>
          </p:cNvSpPr>
          <p:nvPr/>
        </p:nvSpPr>
        <p:spPr bwMode="auto">
          <a:xfrm>
            <a:off x="8434389" y="2360613"/>
            <a:ext cx="1557337" cy="366712"/>
          </a:xfrm>
          <a:prstGeom prst="rect">
            <a:avLst/>
          </a:prstGeom>
          <a:noFill/>
          <a:ln w="9525">
            <a:noFill/>
            <a:miter lim="800000"/>
            <a:headEnd/>
            <a:tailEnd/>
          </a:ln>
        </p:spPr>
        <p:txBody>
          <a:bodyPr>
            <a:spAutoFit/>
          </a:bodyPr>
          <a:lstStyle/>
          <a:p>
            <a:pPr>
              <a:spcBef>
                <a:spcPct val="50000"/>
              </a:spcBef>
            </a:pPr>
            <a:r>
              <a:rPr lang="en-US" b="1"/>
              <a:t>Front Sight</a:t>
            </a:r>
          </a:p>
        </p:txBody>
      </p:sp>
      <p:sp>
        <p:nvSpPr>
          <p:cNvPr id="22542" name="Text Box 16"/>
          <p:cNvSpPr txBox="1">
            <a:spLocks noChangeArrowheads="1"/>
          </p:cNvSpPr>
          <p:nvPr/>
        </p:nvSpPr>
        <p:spPr bwMode="auto">
          <a:xfrm>
            <a:off x="9569450" y="3622676"/>
            <a:ext cx="1098550" cy="366713"/>
          </a:xfrm>
          <a:prstGeom prst="rect">
            <a:avLst/>
          </a:prstGeom>
          <a:noFill/>
          <a:ln w="9525">
            <a:noFill/>
            <a:miter lim="800000"/>
            <a:headEnd/>
            <a:tailEnd/>
          </a:ln>
        </p:spPr>
        <p:txBody>
          <a:bodyPr>
            <a:spAutoFit/>
          </a:bodyPr>
          <a:lstStyle/>
          <a:p>
            <a:pPr>
              <a:spcBef>
                <a:spcPct val="50000"/>
              </a:spcBef>
            </a:pPr>
            <a:r>
              <a:rPr lang="en-US" b="1"/>
              <a:t>Muzzle</a:t>
            </a:r>
          </a:p>
        </p:txBody>
      </p:sp>
      <p:sp>
        <p:nvSpPr>
          <p:cNvPr id="22543" name="Text Box 12"/>
          <p:cNvSpPr txBox="1">
            <a:spLocks noChangeArrowheads="1"/>
          </p:cNvSpPr>
          <p:nvPr/>
        </p:nvSpPr>
        <p:spPr bwMode="auto">
          <a:xfrm>
            <a:off x="7880350" y="3913188"/>
            <a:ext cx="1079500" cy="368300"/>
          </a:xfrm>
          <a:prstGeom prst="rect">
            <a:avLst/>
          </a:prstGeom>
          <a:noFill/>
          <a:ln w="9525">
            <a:noFill/>
            <a:miter lim="800000"/>
            <a:headEnd/>
            <a:tailEnd/>
          </a:ln>
        </p:spPr>
        <p:txBody>
          <a:bodyPr>
            <a:spAutoFit/>
          </a:bodyPr>
          <a:lstStyle/>
          <a:p>
            <a:pPr>
              <a:spcBef>
                <a:spcPct val="50000"/>
              </a:spcBef>
            </a:pPr>
            <a:r>
              <a:rPr lang="en-US" b="1"/>
              <a:t>Forearm</a:t>
            </a:r>
          </a:p>
        </p:txBody>
      </p:sp>
      <p:sp>
        <p:nvSpPr>
          <p:cNvPr id="22544" name="Text Box 12"/>
          <p:cNvSpPr txBox="1">
            <a:spLocks noChangeArrowheads="1"/>
          </p:cNvSpPr>
          <p:nvPr/>
        </p:nvSpPr>
        <p:spPr bwMode="auto">
          <a:xfrm>
            <a:off x="6340476" y="4132263"/>
            <a:ext cx="1171575" cy="646112"/>
          </a:xfrm>
          <a:prstGeom prst="rect">
            <a:avLst/>
          </a:prstGeom>
          <a:noFill/>
          <a:ln w="9525">
            <a:noFill/>
            <a:miter lim="800000"/>
            <a:headEnd/>
            <a:tailEnd/>
          </a:ln>
        </p:spPr>
        <p:txBody>
          <a:bodyPr>
            <a:spAutoFit/>
          </a:bodyPr>
          <a:lstStyle/>
          <a:p>
            <a:pPr>
              <a:spcBef>
                <a:spcPct val="50000"/>
              </a:spcBef>
            </a:pPr>
            <a:r>
              <a:rPr lang="en-US" b="1"/>
              <a:t>Box Magazine</a:t>
            </a:r>
          </a:p>
        </p:txBody>
      </p:sp>
      <p:sp>
        <p:nvSpPr>
          <p:cNvPr id="22545" name="Text Box 12"/>
          <p:cNvSpPr txBox="1">
            <a:spLocks noChangeArrowheads="1"/>
          </p:cNvSpPr>
          <p:nvPr/>
        </p:nvSpPr>
        <p:spPr bwMode="auto">
          <a:xfrm>
            <a:off x="4303714" y="2295525"/>
            <a:ext cx="949325" cy="368300"/>
          </a:xfrm>
          <a:prstGeom prst="rect">
            <a:avLst/>
          </a:prstGeom>
          <a:noFill/>
          <a:ln w="9525">
            <a:noFill/>
            <a:miter lim="800000"/>
            <a:headEnd/>
            <a:tailEnd/>
          </a:ln>
        </p:spPr>
        <p:txBody>
          <a:bodyPr>
            <a:spAutoFit/>
          </a:bodyPr>
          <a:lstStyle/>
          <a:p>
            <a:pPr>
              <a:spcBef>
                <a:spcPct val="50000"/>
              </a:spcBef>
            </a:pPr>
            <a:r>
              <a:rPr lang="en-US" b="1"/>
              <a:t>Safety</a:t>
            </a:r>
          </a:p>
        </p:txBody>
      </p:sp>
      <p:sp>
        <p:nvSpPr>
          <p:cNvPr id="22546" name="Text Box 12"/>
          <p:cNvSpPr txBox="1">
            <a:spLocks noChangeArrowheads="1"/>
          </p:cNvSpPr>
          <p:nvPr/>
        </p:nvSpPr>
        <p:spPr bwMode="auto">
          <a:xfrm>
            <a:off x="3057526" y="4932363"/>
            <a:ext cx="1704975" cy="366712"/>
          </a:xfrm>
          <a:prstGeom prst="rect">
            <a:avLst/>
          </a:prstGeom>
          <a:noFill/>
          <a:ln w="9525">
            <a:noFill/>
            <a:miter lim="800000"/>
            <a:headEnd/>
            <a:tailEnd/>
          </a:ln>
        </p:spPr>
        <p:txBody>
          <a:bodyPr>
            <a:spAutoFit/>
          </a:bodyPr>
          <a:lstStyle/>
          <a:p>
            <a:pPr>
              <a:spcBef>
                <a:spcPct val="50000"/>
              </a:spcBef>
            </a:pPr>
            <a:r>
              <a:rPr lang="en-US" b="1"/>
              <a:t>Trigger Guard</a:t>
            </a:r>
          </a:p>
        </p:txBody>
      </p:sp>
      <p:sp>
        <p:nvSpPr>
          <p:cNvPr id="22547" name="Text Box 12"/>
          <p:cNvSpPr txBox="1">
            <a:spLocks noChangeArrowheads="1"/>
          </p:cNvSpPr>
          <p:nvPr/>
        </p:nvSpPr>
        <p:spPr bwMode="auto">
          <a:xfrm>
            <a:off x="3624263" y="4178300"/>
            <a:ext cx="1090612" cy="368300"/>
          </a:xfrm>
          <a:prstGeom prst="rect">
            <a:avLst/>
          </a:prstGeom>
          <a:noFill/>
          <a:ln w="9525">
            <a:noFill/>
            <a:miter lim="800000"/>
            <a:headEnd/>
            <a:tailEnd/>
          </a:ln>
        </p:spPr>
        <p:txBody>
          <a:bodyPr>
            <a:spAutoFit/>
          </a:bodyPr>
          <a:lstStyle/>
          <a:p>
            <a:pPr>
              <a:spcBef>
                <a:spcPct val="50000"/>
              </a:spcBef>
            </a:pPr>
            <a:r>
              <a:rPr lang="en-US" b="1"/>
              <a:t>Trigger</a:t>
            </a:r>
          </a:p>
        </p:txBody>
      </p:sp>
      <p:sp>
        <p:nvSpPr>
          <p:cNvPr id="22548" name="Line 29"/>
          <p:cNvSpPr>
            <a:spLocks noChangeShapeType="1"/>
          </p:cNvSpPr>
          <p:nvPr/>
        </p:nvSpPr>
        <p:spPr bwMode="auto">
          <a:xfrm>
            <a:off x="1828800" y="3765551"/>
            <a:ext cx="393700" cy="430213"/>
          </a:xfrm>
          <a:prstGeom prst="line">
            <a:avLst/>
          </a:prstGeom>
          <a:noFill/>
          <a:ln w="31750">
            <a:solidFill>
              <a:srgbClr val="FF0000"/>
            </a:solidFill>
            <a:round/>
            <a:headEnd/>
            <a:tailEnd type="arrow" w="med" len="med"/>
          </a:ln>
        </p:spPr>
        <p:txBody>
          <a:bodyPr/>
          <a:lstStyle/>
          <a:p>
            <a:endParaRPr lang="en-US"/>
          </a:p>
        </p:txBody>
      </p:sp>
      <p:sp>
        <p:nvSpPr>
          <p:cNvPr id="22549" name="Line 29"/>
          <p:cNvSpPr>
            <a:spLocks noChangeShapeType="1"/>
          </p:cNvSpPr>
          <p:nvPr/>
        </p:nvSpPr>
        <p:spPr bwMode="auto">
          <a:xfrm flipV="1">
            <a:off x="2259014" y="4554538"/>
            <a:ext cx="53975" cy="411162"/>
          </a:xfrm>
          <a:prstGeom prst="line">
            <a:avLst/>
          </a:prstGeom>
          <a:noFill/>
          <a:ln w="31750">
            <a:solidFill>
              <a:srgbClr val="FF0000"/>
            </a:solidFill>
            <a:round/>
            <a:headEnd/>
            <a:tailEnd type="arrow" w="med" len="med"/>
          </a:ln>
        </p:spPr>
        <p:txBody>
          <a:bodyPr/>
          <a:lstStyle/>
          <a:p>
            <a:endParaRPr lang="en-US"/>
          </a:p>
        </p:txBody>
      </p:sp>
      <p:sp>
        <p:nvSpPr>
          <p:cNvPr id="22550" name="Line 29"/>
          <p:cNvSpPr>
            <a:spLocks noChangeShapeType="1"/>
          </p:cNvSpPr>
          <p:nvPr/>
        </p:nvSpPr>
        <p:spPr bwMode="auto">
          <a:xfrm>
            <a:off x="3998913" y="2725738"/>
            <a:ext cx="430212" cy="609600"/>
          </a:xfrm>
          <a:prstGeom prst="line">
            <a:avLst/>
          </a:prstGeom>
          <a:noFill/>
          <a:ln w="31750">
            <a:solidFill>
              <a:srgbClr val="FF0000"/>
            </a:solidFill>
            <a:round/>
            <a:headEnd/>
            <a:tailEnd type="arrow" w="med" len="med"/>
          </a:ln>
        </p:spPr>
        <p:txBody>
          <a:bodyPr/>
          <a:lstStyle/>
          <a:p>
            <a:endParaRPr lang="en-US"/>
          </a:p>
        </p:txBody>
      </p:sp>
      <p:sp>
        <p:nvSpPr>
          <p:cNvPr id="22551" name="Line 29"/>
          <p:cNvSpPr>
            <a:spLocks noChangeShapeType="1"/>
          </p:cNvSpPr>
          <p:nvPr/>
        </p:nvSpPr>
        <p:spPr bwMode="auto">
          <a:xfrm flipV="1">
            <a:off x="4043363" y="3657601"/>
            <a:ext cx="958850" cy="600075"/>
          </a:xfrm>
          <a:prstGeom prst="line">
            <a:avLst/>
          </a:prstGeom>
          <a:noFill/>
          <a:ln w="31750">
            <a:solidFill>
              <a:srgbClr val="FF0000"/>
            </a:solidFill>
            <a:round/>
            <a:headEnd/>
            <a:tailEnd type="arrow" w="med" len="med"/>
          </a:ln>
        </p:spPr>
        <p:txBody>
          <a:bodyPr/>
          <a:lstStyle/>
          <a:p>
            <a:endParaRPr lang="en-US"/>
          </a:p>
        </p:txBody>
      </p:sp>
      <p:sp>
        <p:nvSpPr>
          <p:cNvPr id="22552" name="Line 29"/>
          <p:cNvSpPr>
            <a:spLocks noChangeShapeType="1"/>
          </p:cNvSpPr>
          <p:nvPr/>
        </p:nvSpPr>
        <p:spPr bwMode="auto">
          <a:xfrm flipH="1" flipV="1">
            <a:off x="5899150" y="3675064"/>
            <a:ext cx="484188" cy="503237"/>
          </a:xfrm>
          <a:prstGeom prst="line">
            <a:avLst/>
          </a:prstGeom>
          <a:noFill/>
          <a:ln w="31750">
            <a:solidFill>
              <a:srgbClr val="FF0000"/>
            </a:solidFill>
            <a:round/>
            <a:headEnd/>
            <a:tailEnd type="arrow" w="med" len="med"/>
          </a:ln>
        </p:spPr>
        <p:txBody>
          <a:bodyPr/>
          <a:lstStyle/>
          <a:p>
            <a:endParaRPr lang="en-US"/>
          </a:p>
        </p:txBody>
      </p:sp>
      <p:sp>
        <p:nvSpPr>
          <p:cNvPr id="22553" name="Line 29"/>
          <p:cNvSpPr>
            <a:spLocks noChangeShapeType="1"/>
          </p:cNvSpPr>
          <p:nvPr/>
        </p:nvSpPr>
        <p:spPr bwMode="auto">
          <a:xfrm flipV="1">
            <a:off x="9923464" y="3281364"/>
            <a:ext cx="314325" cy="439737"/>
          </a:xfrm>
          <a:prstGeom prst="line">
            <a:avLst/>
          </a:prstGeom>
          <a:noFill/>
          <a:ln w="31750">
            <a:solidFill>
              <a:srgbClr val="FF0000"/>
            </a:solidFill>
            <a:round/>
            <a:headEnd/>
            <a:tailEnd type="arrow" w="med" len="med"/>
          </a:ln>
        </p:spPr>
        <p:txBody>
          <a:bodyPr/>
          <a:lstStyle/>
          <a:p>
            <a:endParaRPr lang="en-US"/>
          </a:p>
        </p:txBody>
      </p:sp>
      <p:sp>
        <p:nvSpPr>
          <p:cNvPr id="22554" name="Line 29"/>
          <p:cNvSpPr>
            <a:spLocks noChangeShapeType="1"/>
          </p:cNvSpPr>
          <p:nvPr/>
        </p:nvSpPr>
        <p:spPr bwMode="auto">
          <a:xfrm>
            <a:off x="9291639" y="2692401"/>
            <a:ext cx="682625" cy="352425"/>
          </a:xfrm>
          <a:prstGeom prst="line">
            <a:avLst/>
          </a:prstGeom>
          <a:noFill/>
          <a:ln w="31750">
            <a:solidFill>
              <a:srgbClr val="FF0000"/>
            </a:solidFill>
            <a:round/>
            <a:headEnd/>
            <a:tailEnd type="arrow" w="med" len="med"/>
          </a:ln>
        </p:spPr>
        <p:txBody>
          <a:bodyPr/>
          <a:lstStyle/>
          <a:p>
            <a:endParaRPr lang="en-US"/>
          </a:p>
        </p:txBody>
      </p:sp>
      <p:sp>
        <p:nvSpPr>
          <p:cNvPr id="22555" name="Line 29"/>
          <p:cNvSpPr>
            <a:spLocks noChangeShapeType="1"/>
          </p:cNvSpPr>
          <p:nvPr/>
        </p:nvSpPr>
        <p:spPr bwMode="auto">
          <a:xfrm>
            <a:off x="7708901" y="2366963"/>
            <a:ext cx="206375" cy="671512"/>
          </a:xfrm>
          <a:prstGeom prst="line">
            <a:avLst/>
          </a:prstGeom>
          <a:noFill/>
          <a:ln w="31750">
            <a:solidFill>
              <a:srgbClr val="FF0000"/>
            </a:solidFill>
            <a:round/>
            <a:headEnd/>
            <a:tailEnd type="arrow" w="med" len="med"/>
          </a:ln>
        </p:spPr>
        <p:txBody>
          <a:bodyPr/>
          <a:lstStyle/>
          <a:p>
            <a:endParaRPr lang="en-US"/>
          </a:p>
        </p:txBody>
      </p:sp>
      <p:sp>
        <p:nvSpPr>
          <p:cNvPr id="22556" name="Line 29"/>
          <p:cNvSpPr>
            <a:spLocks noChangeShapeType="1"/>
          </p:cNvSpPr>
          <p:nvPr/>
        </p:nvSpPr>
        <p:spPr bwMode="auto">
          <a:xfrm>
            <a:off x="6562726" y="2546351"/>
            <a:ext cx="142875" cy="430213"/>
          </a:xfrm>
          <a:prstGeom prst="line">
            <a:avLst/>
          </a:prstGeom>
          <a:noFill/>
          <a:ln w="31750">
            <a:solidFill>
              <a:srgbClr val="FF0000"/>
            </a:solidFill>
            <a:round/>
            <a:headEnd/>
            <a:tailEnd type="arrow" w="med" len="med"/>
          </a:ln>
        </p:spPr>
        <p:txBody>
          <a:bodyPr/>
          <a:lstStyle/>
          <a:p>
            <a:endParaRPr lang="en-US"/>
          </a:p>
        </p:txBody>
      </p:sp>
      <p:sp>
        <p:nvSpPr>
          <p:cNvPr id="22557" name="Line 29"/>
          <p:cNvSpPr>
            <a:spLocks noChangeShapeType="1"/>
          </p:cNvSpPr>
          <p:nvPr/>
        </p:nvSpPr>
        <p:spPr bwMode="auto">
          <a:xfrm>
            <a:off x="5970589" y="2008189"/>
            <a:ext cx="53975" cy="1057275"/>
          </a:xfrm>
          <a:prstGeom prst="line">
            <a:avLst/>
          </a:prstGeom>
          <a:noFill/>
          <a:ln w="31750">
            <a:solidFill>
              <a:srgbClr val="FF0000"/>
            </a:solidFill>
            <a:round/>
            <a:headEnd/>
            <a:tailEnd type="arrow" w="med" len="med"/>
          </a:ln>
        </p:spPr>
        <p:txBody>
          <a:bodyPr/>
          <a:lstStyle/>
          <a:p>
            <a:endParaRPr lang="en-US"/>
          </a:p>
        </p:txBody>
      </p:sp>
      <p:sp>
        <p:nvSpPr>
          <p:cNvPr id="22558" name="Line 29"/>
          <p:cNvSpPr>
            <a:spLocks noChangeShapeType="1"/>
          </p:cNvSpPr>
          <p:nvPr/>
        </p:nvSpPr>
        <p:spPr bwMode="auto">
          <a:xfrm flipH="1">
            <a:off x="4859338" y="2581275"/>
            <a:ext cx="0" cy="484188"/>
          </a:xfrm>
          <a:prstGeom prst="line">
            <a:avLst/>
          </a:prstGeom>
          <a:noFill/>
          <a:ln w="31750">
            <a:solidFill>
              <a:srgbClr val="FF0000"/>
            </a:solidFill>
            <a:round/>
            <a:headEnd/>
            <a:tailEnd type="arrow" w="med" len="med"/>
          </a:ln>
        </p:spPr>
        <p:txBody>
          <a:bodyPr/>
          <a:lstStyle/>
          <a:p>
            <a:endParaRPr lang="en-US"/>
          </a:p>
        </p:txBody>
      </p:sp>
      <p:sp>
        <p:nvSpPr>
          <p:cNvPr id="22559" name="Line 29"/>
          <p:cNvSpPr>
            <a:spLocks noChangeShapeType="1"/>
          </p:cNvSpPr>
          <p:nvPr/>
        </p:nvSpPr>
        <p:spPr bwMode="auto">
          <a:xfrm flipH="1" flipV="1">
            <a:off x="7216776" y="3559175"/>
            <a:ext cx="582613" cy="420688"/>
          </a:xfrm>
          <a:prstGeom prst="line">
            <a:avLst/>
          </a:prstGeom>
          <a:noFill/>
          <a:ln w="31750">
            <a:solidFill>
              <a:srgbClr val="FF0000"/>
            </a:solidFill>
            <a:round/>
            <a:headEnd/>
            <a:tailEnd type="arrow" w="med" len="med"/>
          </a:ln>
        </p:spPr>
        <p:txBody>
          <a:bodyPr/>
          <a:lstStyle/>
          <a:p>
            <a:endParaRPr lang="en-US"/>
          </a:p>
        </p:txBody>
      </p:sp>
      <p:sp>
        <p:nvSpPr>
          <p:cNvPr id="22560" name="Line 29"/>
          <p:cNvSpPr>
            <a:spLocks noChangeShapeType="1"/>
          </p:cNvSpPr>
          <p:nvPr/>
        </p:nvSpPr>
        <p:spPr bwMode="auto">
          <a:xfrm flipV="1">
            <a:off x="4303714" y="3819525"/>
            <a:ext cx="752475" cy="1182688"/>
          </a:xfrm>
          <a:prstGeom prst="line">
            <a:avLst/>
          </a:prstGeom>
          <a:noFill/>
          <a:ln w="31750">
            <a:solidFill>
              <a:srgbClr val="FF0000"/>
            </a:solidFill>
            <a:round/>
            <a:headEnd/>
            <a:tailEnd type="arrow" w="med" len="med"/>
          </a:ln>
        </p:spPr>
        <p:txBody>
          <a:bodyPr/>
          <a:lstStyle/>
          <a:p>
            <a:endParaRPr lang="en-US"/>
          </a:p>
        </p:txBody>
      </p:sp>
      <p:sp>
        <p:nvSpPr>
          <p:cNvPr id="22561" name="Text Box 12"/>
          <p:cNvSpPr txBox="1">
            <a:spLocks noChangeArrowheads="1"/>
          </p:cNvSpPr>
          <p:nvPr/>
        </p:nvSpPr>
        <p:spPr bwMode="auto">
          <a:xfrm>
            <a:off x="5037138" y="2462213"/>
            <a:ext cx="754062" cy="368300"/>
          </a:xfrm>
          <a:prstGeom prst="rect">
            <a:avLst/>
          </a:prstGeom>
          <a:noFill/>
          <a:ln w="9525">
            <a:noFill/>
            <a:miter lim="800000"/>
            <a:headEnd/>
            <a:tailEnd/>
          </a:ln>
        </p:spPr>
        <p:txBody>
          <a:bodyPr>
            <a:spAutoFit/>
          </a:bodyPr>
          <a:lstStyle/>
          <a:p>
            <a:pPr>
              <a:spcBef>
                <a:spcPct val="50000"/>
              </a:spcBef>
            </a:pPr>
            <a:r>
              <a:rPr lang="en-US" b="1"/>
              <a:t>Bolt </a:t>
            </a:r>
          </a:p>
        </p:txBody>
      </p:sp>
      <p:sp>
        <p:nvSpPr>
          <p:cNvPr id="22562" name="Line 29"/>
          <p:cNvSpPr>
            <a:spLocks noChangeShapeType="1"/>
          </p:cNvSpPr>
          <p:nvPr/>
        </p:nvSpPr>
        <p:spPr bwMode="auto">
          <a:xfrm>
            <a:off x="5253039" y="2779713"/>
            <a:ext cx="484187" cy="411162"/>
          </a:xfrm>
          <a:prstGeom prst="line">
            <a:avLst/>
          </a:prstGeom>
          <a:noFill/>
          <a:ln w="31750">
            <a:solidFill>
              <a:srgbClr val="FF0000"/>
            </a:solidFill>
            <a:round/>
            <a:headEnd/>
            <a:tailEnd type="arrow" w="med" len="med"/>
          </a:ln>
        </p:spPr>
        <p:txBody>
          <a:bodyPr/>
          <a:lstStyle/>
          <a:p>
            <a:endParaRPr lang="en-US"/>
          </a:p>
        </p:txBody>
      </p:sp>
      <p:sp>
        <p:nvSpPr>
          <p:cNvPr id="22563" name="Text Box 12"/>
          <p:cNvSpPr txBox="1">
            <a:spLocks noChangeArrowheads="1"/>
          </p:cNvSpPr>
          <p:nvPr/>
        </p:nvSpPr>
        <p:spPr bwMode="auto">
          <a:xfrm>
            <a:off x="4913314" y="4402138"/>
            <a:ext cx="1704975" cy="366712"/>
          </a:xfrm>
          <a:prstGeom prst="rect">
            <a:avLst/>
          </a:prstGeom>
          <a:noFill/>
          <a:ln w="9525">
            <a:noFill/>
            <a:miter lim="800000"/>
            <a:headEnd/>
            <a:tailEnd/>
          </a:ln>
        </p:spPr>
        <p:txBody>
          <a:bodyPr>
            <a:spAutoFit/>
          </a:bodyPr>
          <a:lstStyle/>
          <a:p>
            <a:pPr>
              <a:spcBef>
                <a:spcPct val="50000"/>
              </a:spcBef>
            </a:pPr>
            <a:r>
              <a:rPr lang="en-US" b="1"/>
              <a:t>Bolt Handle</a:t>
            </a:r>
          </a:p>
        </p:txBody>
      </p:sp>
      <p:sp>
        <p:nvSpPr>
          <p:cNvPr id="22564" name="Line 29"/>
          <p:cNvSpPr>
            <a:spLocks noChangeShapeType="1"/>
          </p:cNvSpPr>
          <p:nvPr/>
        </p:nvSpPr>
        <p:spPr bwMode="auto">
          <a:xfrm flipH="1" flipV="1">
            <a:off x="5164138" y="3586164"/>
            <a:ext cx="430212" cy="860425"/>
          </a:xfrm>
          <a:prstGeom prst="line">
            <a:avLst/>
          </a:prstGeom>
          <a:noFill/>
          <a:ln w="31750">
            <a:solidFill>
              <a:srgbClr val="FF0000"/>
            </a:solidFill>
            <a:round/>
            <a:headEnd/>
            <a:tailEnd type="arrow" w="med" len="med"/>
          </a:ln>
        </p:spPr>
        <p:txBody>
          <a:bodyPr/>
          <a:lstStyle/>
          <a:p>
            <a:endParaRPr lang="en-US"/>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531938" y="238125"/>
            <a:ext cx="9821862" cy="1325563"/>
          </a:xfrm>
        </p:spPr>
        <p:txBody>
          <a:bodyPr/>
          <a:lstStyle/>
          <a:p>
            <a:r>
              <a:rPr lang="en-US"/>
              <a:t>Demonstrate Rifle Operation</a:t>
            </a:r>
          </a:p>
        </p:txBody>
      </p:sp>
      <p:sp>
        <p:nvSpPr>
          <p:cNvPr id="97283" name="Rectangle 3"/>
          <p:cNvSpPr>
            <a:spLocks noGrp="1" noChangeArrowheads="1"/>
          </p:cNvSpPr>
          <p:nvPr>
            <p:ph idx="1"/>
          </p:nvPr>
        </p:nvSpPr>
        <p:spPr>
          <a:xfrm>
            <a:off x="897622" y="1825625"/>
            <a:ext cx="10456178" cy="4351338"/>
          </a:xfrm>
        </p:spPr>
        <p:txBody>
          <a:bodyPr/>
          <a:lstStyle/>
          <a:p>
            <a:r>
              <a:rPr lang="en-US" dirty="0"/>
              <a:t>Instructor demonstration only</a:t>
            </a:r>
          </a:p>
          <a:p>
            <a:pPr lvl="1"/>
            <a:r>
              <a:rPr lang="en-US" dirty="0"/>
              <a:t>Loading with Dummy Ammo</a:t>
            </a:r>
          </a:p>
          <a:p>
            <a:pPr lvl="1"/>
            <a:r>
              <a:rPr lang="en-US" dirty="0"/>
              <a:t>Cocking</a:t>
            </a:r>
          </a:p>
          <a:p>
            <a:pPr lvl="1"/>
            <a:r>
              <a:rPr lang="en-US" dirty="0"/>
              <a:t>Firing “Dry-fire only” with Dummy Ammo</a:t>
            </a:r>
          </a:p>
          <a:p>
            <a:pPr lvl="1"/>
            <a:r>
              <a:rPr lang="en-US" dirty="0"/>
              <a:t>Unloading</a:t>
            </a:r>
          </a:p>
          <a:p>
            <a:pPr lvl="1"/>
            <a:r>
              <a:rPr lang="en-US" dirty="0"/>
              <a:t>Returning rifle to safe position at the </a:t>
            </a:r>
            <a:r>
              <a:rPr lang="en-US"/>
              <a:t>shooting station.</a:t>
            </a:r>
            <a:endParaRPr lang="en-US" dirty="0"/>
          </a:p>
        </p:txBody>
      </p:sp>
      <p:sp>
        <p:nvSpPr>
          <p:cNvPr id="23556" name="Slide Number Placeholder 5"/>
          <p:cNvSpPr txBox="1">
            <a:spLocks noGrp="1"/>
          </p:cNvSpPr>
          <p:nvPr/>
        </p:nvSpPr>
        <p:spPr bwMode="auto">
          <a:xfrm>
            <a:off x="8077200" y="6248400"/>
            <a:ext cx="2133600" cy="457200"/>
          </a:xfrm>
          <a:prstGeom prst="rect">
            <a:avLst/>
          </a:prstGeom>
          <a:noFill/>
          <a:ln w="9525">
            <a:noFill/>
            <a:miter lim="800000"/>
            <a:headEnd/>
            <a:tailEnd/>
          </a:ln>
        </p:spPr>
        <p:txBody>
          <a:bodyPr/>
          <a:lstStyle/>
          <a:p>
            <a:pPr algn="r"/>
            <a:fld id="{EE41E648-E05D-425B-B5C4-68AF8AC76B2B}" type="slidenum">
              <a:rPr lang="en-US" sz="1000">
                <a:latin typeface="Verdana" pitchFamily="34" charset="0"/>
              </a:rPr>
              <a:pPr algn="r"/>
              <a:t>6</a:t>
            </a:fld>
            <a:endParaRPr lang="en-US" sz="1000">
              <a:latin typeface="Verdan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728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728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728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728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728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728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E25A62-BC4B-485E-B382-4C9FD497AB12}"/>
              </a:ext>
            </a:extLst>
          </p:cNvPr>
          <p:cNvSpPr>
            <a:spLocks noGrp="1"/>
          </p:cNvSpPr>
          <p:nvPr>
            <p:ph type="title"/>
          </p:nvPr>
        </p:nvSpPr>
        <p:spPr/>
        <p:txBody>
          <a:bodyPr/>
          <a:lstStyle/>
          <a:p>
            <a:r>
              <a:rPr lang="en-US" sz="5400" dirty="0">
                <a:solidFill>
                  <a:srgbClr val="005AA3"/>
                </a:solidFill>
              </a:rPr>
              <a:t>Shooting Fundamentals</a:t>
            </a:r>
            <a:br>
              <a:rPr lang="en-US" sz="5400" dirty="0">
                <a:solidFill>
                  <a:srgbClr val="005AA3"/>
                </a:solidFill>
              </a:rPr>
            </a:br>
            <a:r>
              <a:rPr lang="en-US" sz="3200" dirty="0">
                <a:solidFill>
                  <a:srgbClr val="005AA3"/>
                </a:solidFill>
              </a:rPr>
              <a:t>Determining the Dominant Eye</a:t>
            </a:r>
          </a:p>
        </p:txBody>
      </p:sp>
      <p:sp>
        <p:nvSpPr>
          <p:cNvPr id="5" name="Content Placeholder 4">
            <a:extLst>
              <a:ext uri="{FF2B5EF4-FFF2-40B4-BE49-F238E27FC236}">
                <a16:creationId xmlns:a16="http://schemas.microsoft.com/office/drawing/2014/main" id="{3E2B4FBB-FF74-10F1-7242-FE397216B6BF}"/>
              </a:ext>
            </a:extLst>
          </p:cNvPr>
          <p:cNvSpPr>
            <a:spLocks noGrp="1"/>
          </p:cNvSpPr>
          <p:nvPr>
            <p:ph idx="1"/>
          </p:nvPr>
        </p:nvSpPr>
        <p:spPr>
          <a:xfrm>
            <a:off x="897622" y="3896831"/>
            <a:ext cx="10456178" cy="2280132"/>
          </a:xfrm>
        </p:spPr>
        <p:txBody>
          <a:bodyPr/>
          <a:lstStyle/>
          <a:p>
            <a:pPr marL="339725" indent="-339725">
              <a:spcAft>
                <a:spcPct val="50000"/>
              </a:spcAft>
              <a:buClr>
                <a:srgbClr val="000099"/>
              </a:buClr>
              <a:buFont typeface="Wingdings" pitchFamily="2" charset="2"/>
              <a:buChar char="Ø"/>
            </a:pPr>
            <a:r>
              <a:rPr lang="en-US" sz="2400" dirty="0">
                <a:solidFill>
                  <a:srgbClr val="005AA3"/>
                </a:solidFill>
              </a:rPr>
              <a:t>Extend arms forward and form opening between the hands</a:t>
            </a:r>
          </a:p>
          <a:p>
            <a:pPr marL="339725" indent="-339725">
              <a:spcAft>
                <a:spcPct val="50000"/>
              </a:spcAft>
              <a:buClr>
                <a:srgbClr val="000099"/>
              </a:buClr>
              <a:buFont typeface="Wingdings" pitchFamily="2" charset="2"/>
              <a:buChar char="Ø"/>
            </a:pPr>
            <a:r>
              <a:rPr lang="en-US" sz="2400" dirty="0">
                <a:solidFill>
                  <a:srgbClr val="005AA3"/>
                </a:solidFill>
              </a:rPr>
              <a:t>With both eyes open, look at a distant object through opening</a:t>
            </a:r>
          </a:p>
          <a:p>
            <a:pPr marL="339725" indent="-339725">
              <a:spcAft>
                <a:spcPct val="50000"/>
              </a:spcAft>
              <a:buClr>
                <a:srgbClr val="000099"/>
              </a:buClr>
              <a:buFont typeface="Wingdings" pitchFamily="2" charset="2"/>
              <a:buChar char="Ø"/>
            </a:pPr>
            <a:r>
              <a:rPr lang="en-US" sz="2400" dirty="0">
                <a:solidFill>
                  <a:srgbClr val="005AA3"/>
                </a:solidFill>
              </a:rPr>
              <a:t>Bring hands to face while looking at object – Opening will be aligned with the dominant eye</a:t>
            </a:r>
          </a:p>
          <a:p>
            <a:endParaRPr lang="en-US" sz="2400" dirty="0"/>
          </a:p>
        </p:txBody>
      </p:sp>
      <p:sp>
        <p:nvSpPr>
          <p:cNvPr id="24578" name="Slide Number Placeholder 3"/>
          <p:cNvSpPr>
            <a:spLocks noGrp="1"/>
          </p:cNvSpPr>
          <p:nvPr>
            <p:ph type="sldNum" sz="quarter" idx="10"/>
          </p:nvPr>
        </p:nvSpPr>
        <p:spPr bwMode="auto">
          <a:noFill/>
          <a:ln>
            <a:miter lim="800000"/>
            <a:headEnd/>
            <a:tailEnd/>
          </a:ln>
        </p:spPr>
        <p:txBody>
          <a:bodyPr/>
          <a:lstStyle/>
          <a:p>
            <a:fld id="{A204489F-942A-4537-8DE6-331127BDC6A0}" type="slidenum">
              <a:rPr lang="en-US" smtClean="0"/>
              <a:pPr/>
              <a:t>7</a:t>
            </a:fld>
            <a:endParaRPr lang="en-US"/>
          </a:p>
        </p:txBody>
      </p:sp>
      <p:pic>
        <p:nvPicPr>
          <p:cNvPr id="24581" name="Picture 7" descr="misc 278.jpg"/>
          <p:cNvPicPr>
            <a:picLocks noChangeAspect="1"/>
          </p:cNvPicPr>
          <p:nvPr/>
        </p:nvPicPr>
        <p:blipFill>
          <a:blip r:embed="rId3" cstate="print"/>
          <a:srcRect/>
          <a:stretch>
            <a:fillRect/>
          </a:stretch>
        </p:blipFill>
        <p:spPr bwMode="auto">
          <a:xfrm>
            <a:off x="1984375" y="1559081"/>
            <a:ext cx="3506788" cy="2336800"/>
          </a:xfrm>
          <a:prstGeom prst="rect">
            <a:avLst/>
          </a:prstGeom>
          <a:noFill/>
          <a:ln w="9525">
            <a:noFill/>
            <a:miter lim="800000"/>
            <a:headEnd/>
            <a:tailEnd/>
          </a:ln>
        </p:spPr>
      </p:pic>
      <p:pic>
        <p:nvPicPr>
          <p:cNvPr id="24582" name="Picture 8" descr="misc 274.jpg"/>
          <p:cNvPicPr>
            <a:picLocks noChangeAspect="1"/>
          </p:cNvPicPr>
          <p:nvPr/>
        </p:nvPicPr>
        <p:blipFill>
          <a:blip r:embed="rId4" cstate="print"/>
          <a:srcRect/>
          <a:stretch>
            <a:fillRect/>
          </a:stretch>
        </p:blipFill>
        <p:spPr bwMode="auto">
          <a:xfrm>
            <a:off x="6038850" y="1564638"/>
            <a:ext cx="3487738" cy="2325687"/>
          </a:xfrm>
          <a:prstGeom prst="rect">
            <a:avLst/>
          </a:prstGeom>
          <a:noFill/>
          <a:ln w="9525">
            <a:noFill/>
            <a:miter lim="800000"/>
            <a:headEnd/>
            <a:tailEnd/>
          </a:ln>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820411" y="304800"/>
            <a:ext cx="10083567" cy="1139825"/>
          </a:xfrm>
        </p:spPr>
        <p:txBody>
          <a:bodyPr/>
          <a:lstStyle/>
          <a:p>
            <a:r>
              <a:rPr lang="en-US"/>
              <a:t>Rifle Shooting Fundamentals</a:t>
            </a:r>
            <a:br>
              <a:rPr lang="en-US"/>
            </a:br>
            <a:endParaRPr lang="en-US"/>
          </a:p>
        </p:txBody>
      </p:sp>
      <p:sp>
        <p:nvSpPr>
          <p:cNvPr id="76803" name="Rectangle 3"/>
          <p:cNvSpPr>
            <a:spLocks noGrp="1" noChangeArrowheads="1"/>
          </p:cNvSpPr>
          <p:nvPr>
            <p:ph type="body" sz="half" idx="1"/>
          </p:nvPr>
        </p:nvSpPr>
        <p:spPr>
          <a:xfrm>
            <a:off x="609599" y="1600200"/>
            <a:ext cx="8619241" cy="4530725"/>
          </a:xfrm>
        </p:spPr>
        <p:txBody>
          <a:bodyPr/>
          <a:lstStyle/>
          <a:p>
            <a:pPr marL="0" indent="0">
              <a:buNone/>
            </a:pPr>
            <a:r>
              <a:rPr lang="en-US" dirty="0"/>
              <a:t>1.  AIMING (sight alignment &amp; sight picture)</a:t>
            </a:r>
          </a:p>
          <a:p>
            <a:pPr marL="0" indent="0">
              <a:buNone/>
            </a:pPr>
            <a:r>
              <a:rPr lang="en-US" dirty="0"/>
              <a:t>	2.  BREATH CONTROL </a:t>
            </a:r>
          </a:p>
          <a:p>
            <a:pPr marL="0" indent="0">
              <a:buNone/>
            </a:pPr>
            <a:r>
              <a:rPr lang="en-US" dirty="0"/>
              <a:t>		3.  HOLD CONTROL</a:t>
            </a:r>
          </a:p>
          <a:p>
            <a:pPr marL="0" indent="0">
              <a:buNone/>
            </a:pPr>
            <a:r>
              <a:rPr lang="en-US" dirty="0"/>
              <a:t>			4.  TRIGGER CONTROL</a:t>
            </a:r>
          </a:p>
          <a:p>
            <a:pPr marL="0" indent="0">
              <a:buNone/>
            </a:pPr>
            <a:r>
              <a:rPr lang="en-US" dirty="0"/>
              <a:t>				5.  FOLLOW-THROUGH</a:t>
            </a:r>
          </a:p>
        </p:txBody>
      </p:sp>
      <p:sp>
        <p:nvSpPr>
          <p:cNvPr id="25604" name="Slide Number Placeholder 6"/>
          <p:cNvSpPr>
            <a:spLocks noGrp="1"/>
          </p:cNvSpPr>
          <p:nvPr>
            <p:ph type="sldNum" sz="quarter" idx="12"/>
          </p:nvPr>
        </p:nvSpPr>
        <p:spPr bwMode="auto">
          <a:xfrm>
            <a:off x="9448800" y="400"/>
            <a:ext cx="2743200" cy="365125"/>
          </a:xfrm>
          <a:noFill/>
          <a:ln>
            <a:miter lim="800000"/>
            <a:headEnd/>
            <a:tailEnd/>
          </a:ln>
        </p:spPr>
        <p:txBody>
          <a:bodyPr/>
          <a:lstStyle/>
          <a:p>
            <a:fld id="{C1DCC1FF-44B2-407D-BC62-F966391B4633}" type="slidenum">
              <a:rPr lang="en-US" smtClean="0"/>
              <a:pPr/>
              <a:t>8</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animEffect transition="in" filter="fade">
                                      <p:cBhvr>
                                        <p:cTn id="7" dur="1000"/>
                                        <p:tgtEl>
                                          <p:spTgt spid="76803">
                                            <p:txEl>
                                              <p:pRg st="0" end="0"/>
                                            </p:txEl>
                                          </p:spTgt>
                                        </p:tgtEl>
                                      </p:cBhvr>
                                    </p:animEffect>
                                    <p:anim calcmode="lin" valueType="num">
                                      <p:cBhvr>
                                        <p:cTn id="8" dur="1000" fill="hold"/>
                                        <p:tgtEl>
                                          <p:spTgt spid="7680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680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76803">
                                            <p:txEl>
                                              <p:pRg st="1" end="1"/>
                                            </p:txEl>
                                          </p:spTgt>
                                        </p:tgtEl>
                                        <p:attrNameLst>
                                          <p:attrName>style.visibility</p:attrName>
                                        </p:attrNameLst>
                                      </p:cBhvr>
                                      <p:to>
                                        <p:strVal val="visible"/>
                                      </p:to>
                                    </p:set>
                                    <p:animEffect transition="in" filter="fade">
                                      <p:cBhvr>
                                        <p:cTn id="14" dur="1000"/>
                                        <p:tgtEl>
                                          <p:spTgt spid="76803">
                                            <p:txEl>
                                              <p:pRg st="1" end="1"/>
                                            </p:txEl>
                                          </p:spTgt>
                                        </p:tgtEl>
                                      </p:cBhvr>
                                    </p:animEffect>
                                    <p:anim calcmode="lin" valueType="num">
                                      <p:cBhvr>
                                        <p:cTn id="15" dur="1000" fill="hold"/>
                                        <p:tgtEl>
                                          <p:spTgt spid="7680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680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76803">
                                            <p:txEl>
                                              <p:pRg st="2" end="2"/>
                                            </p:txEl>
                                          </p:spTgt>
                                        </p:tgtEl>
                                        <p:attrNameLst>
                                          <p:attrName>style.visibility</p:attrName>
                                        </p:attrNameLst>
                                      </p:cBhvr>
                                      <p:to>
                                        <p:strVal val="visible"/>
                                      </p:to>
                                    </p:set>
                                    <p:animEffect transition="in" filter="fade">
                                      <p:cBhvr>
                                        <p:cTn id="21" dur="1000"/>
                                        <p:tgtEl>
                                          <p:spTgt spid="76803">
                                            <p:txEl>
                                              <p:pRg st="2" end="2"/>
                                            </p:txEl>
                                          </p:spTgt>
                                        </p:tgtEl>
                                      </p:cBhvr>
                                    </p:animEffect>
                                    <p:anim calcmode="lin" valueType="num">
                                      <p:cBhvr>
                                        <p:cTn id="22" dur="1000" fill="hold"/>
                                        <p:tgtEl>
                                          <p:spTgt spid="7680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680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76803">
                                            <p:txEl>
                                              <p:pRg st="3" end="3"/>
                                            </p:txEl>
                                          </p:spTgt>
                                        </p:tgtEl>
                                        <p:attrNameLst>
                                          <p:attrName>style.visibility</p:attrName>
                                        </p:attrNameLst>
                                      </p:cBhvr>
                                      <p:to>
                                        <p:strVal val="visible"/>
                                      </p:to>
                                    </p:set>
                                    <p:animEffect transition="in" filter="fade">
                                      <p:cBhvr>
                                        <p:cTn id="28" dur="1000"/>
                                        <p:tgtEl>
                                          <p:spTgt spid="76803">
                                            <p:txEl>
                                              <p:pRg st="3" end="3"/>
                                            </p:txEl>
                                          </p:spTgt>
                                        </p:tgtEl>
                                      </p:cBhvr>
                                    </p:animEffect>
                                    <p:anim calcmode="lin" valueType="num">
                                      <p:cBhvr>
                                        <p:cTn id="29" dur="1000" fill="hold"/>
                                        <p:tgtEl>
                                          <p:spTgt spid="7680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680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76803">
                                            <p:txEl>
                                              <p:pRg st="4" end="4"/>
                                            </p:txEl>
                                          </p:spTgt>
                                        </p:tgtEl>
                                        <p:attrNameLst>
                                          <p:attrName>style.visibility</p:attrName>
                                        </p:attrNameLst>
                                      </p:cBhvr>
                                      <p:to>
                                        <p:strVal val="visible"/>
                                      </p:to>
                                    </p:set>
                                    <p:animEffect transition="in" filter="fade">
                                      <p:cBhvr>
                                        <p:cTn id="35" dur="1000"/>
                                        <p:tgtEl>
                                          <p:spTgt spid="76803">
                                            <p:txEl>
                                              <p:pRg st="4" end="4"/>
                                            </p:txEl>
                                          </p:spTgt>
                                        </p:tgtEl>
                                      </p:cBhvr>
                                    </p:animEffect>
                                    <p:anim calcmode="lin" valueType="num">
                                      <p:cBhvr>
                                        <p:cTn id="36" dur="1000" fill="hold"/>
                                        <p:tgtEl>
                                          <p:spTgt spid="7680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680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bldLvl="5"/>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BDC8F5A-8C78-6D03-5E7A-79ECFCF692C1}"/>
              </a:ext>
            </a:extLst>
          </p:cNvPr>
          <p:cNvSpPr>
            <a:spLocks noGrp="1"/>
          </p:cNvSpPr>
          <p:nvPr>
            <p:ph type="title"/>
          </p:nvPr>
        </p:nvSpPr>
        <p:spPr/>
        <p:txBody>
          <a:bodyPr/>
          <a:lstStyle/>
          <a:p>
            <a:r>
              <a:rPr lang="en-US" dirty="0">
                <a:solidFill>
                  <a:srgbClr val="005AA3"/>
                </a:solidFill>
              </a:rPr>
              <a:t>Bench Rest Position</a:t>
            </a:r>
          </a:p>
        </p:txBody>
      </p:sp>
      <p:sp>
        <p:nvSpPr>
          <p:cNvPr id="2" name="Subtitle 1"/>
          <p:cNvSpPr>
            <a:spLocks noGrp="1"/>
          </p:cNvSpPr>
          <p:nvPr>
            <p:ph type="body" sz="half" idx="1"/>
          </p:nvPr>
        </p:nvSpPr>
        <p:spPr/>
        <p:txBody>
          <a:bodyPr/>
          <a:lstStyle/>
          <a:p>
            <a:pPr marL="404813" indent="-404813" eaLnBrk="1" hangingPunct="1">
              <a:lnSpc>
                <a:spcPct val="150000"/>
              </a:lnSpc>
              <a:spcBef>
                <a:spcPct val="0"/>
              </a:spcBef>
              <a:spcAft>
                <a:spcPct val="40000"/>
              </a:spcAft>
            </a:pPr>
            <a:r>
              <a:rPr lang="en-US" sz="1600" dirty="0">
                <a:latin typeface="Helvetica" pitchFamily="-128" charset="0"/>
              </a:rPr>
              <a:t>Feet flat on the ground with the legs relaxed.</a:t>
            </a:r>
          </a:p>
          <a:p>
            <a:pPr marL="404813" indent="-404813" eaLnBrk="1" hangingPunct="1">
              <a:lnSpc>
                <a:spcPct val="150000"/>
              </a:lnSpc>
              <a:spcBef>
                <a:spcPct val="0"/>
              </a:spcBef>
              <a:spcAft>
                <a:spcPct val="40000"/>
              </a:spcAft>
            </a:pPr>
            <a:r>
              <a:rPr lang="en-US" sz="1600" dirty="0">
                <a:latin typeface="Helvetica" pitchFamily="-128" charset="0"/>
              </a:rPr>
              <a:t>Seated directly behind the front support with slight lean forward.</a:t>
            </a:r>
          </a:p>
          <a:p>
            <a:pPr marL="404813" indent="-404813" eaLnBrk="1" hangingPunct="1">
              <a:lnSpc>
                <a:spcPct val="150000"/>
              </a:lnSpc>
              <a:spcBef>
                <a:spcPct val="0"/>
              </a:spcBef>
              <a:spcAft>
                <a:spcPct val="40000"/>
              </a:spcAft>
            </a:pPr>
            <a:r>
              <a:rPr lang="en-US" sz="1600" dirty="0">
                <a:latin typeface="Helvetica" pitchFamily="-128" charset="0"/>
              </a:rPr>
              <a:t>Butt of the rifle in the shoulder close to neck.</a:t>
            </a:r>
          </a:p>
          <a:p>
            <a:pPr marL="404813" indent="-404813" eaLnBrk="1" hangingPunct="1">
              <a:lnSpc>
                <a:spcPct val="150000"/>
              </a:lnSpc>
              <a:spcBef>
                <a:spcPct val="0"/>
              </a:spcBef>
              <a:spcAft>
                <a:spcPct val="40000"/>
              </a:spcAft>
            </a:pPr>
            <a:r>
              <a:rPr lang="en-US" sz="1600" dirty="0">
                <a:latin typeface="Helvetica" pitchFamily="-128" charset="0"/>
              </a:rPr>
              <a:t>Elbows on the table to support the rifle.</a:t>
            </a:r>
          </a:p>
          <a:p>
            <a:pPr marL="404813" indent="-404813" eaLnBrk="1" hangingPunct="1">
              <a:lnSpc>
                <a:spcPct val="150000"/>
              </a:lnSpc>
              <a:spcBef>
                <a:spcPct val="0"/>
              </a:spcBef>
              <a:spcAft>
                <a:spcPct val="40000"/>
              </a:spcAft>
            </a:pPr>
            <a:r>
              <a:rPr lang="en-US" sz="1600" dirty="0">
                <a:latin typeface="Helvetica" pitchFamily="-128" charset="0"/>
              </a:rPr>
              <a:t>Support hand under the Forearm.</a:t>
            </a:r>
          </a:p>
          <a:p>
            <a:pPr marL="404813" indent="-404813" eaLnBrk="1" hangingPunct="1">
              <a:lnSpc>
                <a:spcPct val="150000"/>
              </a:lnSpc>
              <a:spcBef>
                <a:spcPct val="0"/>
              </a:spcBef>
              <a:spcAft>
                <a:spcPct val="40000"/>
              </a:spcAft>
            </a:pPr>
            <a:r>
              <a:rPr lang="en-US" sz="1600" dirty="0">
                <a:latin typeface="Helvetica" pitchFamily="-128" charset="0"/>
              </a:rPr>
              <a:t>Trigger hand.</a:t>
            </a:r>
          </a:p>
          <a:p>
            <a:pPr marL="404813" indent="-404813" eaLnBrk="1" hangingPunct="1">
              <a:lnSpc>
                <a:spcPct val="150000"/>
              </a:lnSpc>
              <a:spcBef>
                <a:spcPct val="0"/>
              </a:spcBef>
              <a:spcAft>
                <a:spcPct val="40000"/>
              </a:spcAft>
            </a:pPr>
            <a:r>
              <a:rPr lang="en-US" sz="1600" dirty="0">
                <a:latin typeface="Helvetica" pitchFamily="-128" charset="0"/>
              </a:rPr>
              <a:t>Face firmly against the stock with eye looking straight down the sights.</a:t>
            </a:r>
          </a:p>
          <a:p>
            <a:pPr marL="404813" indent="-404813" eaLnBrk="1" hangingPunct="1">
              <a:lnSpc>
                <a:spcPct val="150000"/>
              </a:lnSpc>
              <a:spcBef>
                <a:spcPct val="0"/>
              </a:spcBef>
              <a:spcAft>
                <a:spcPct val="40000"/>
              </a:spcAft>
            </a:pPr>
            <a:r>
              <a:rPr lang="en-US" sz="1600" dirty="0">
                <a:latin typeface="Helvetica" pitchFamily="-128" charset="0"/>
              </a:rPr>
              <a:t>Align the position to target.</a:t>
            </a:r>
          </a:p>
          <a:p>
            <a:pPr marL="404813" indent="-404813" eaLnBrk="1" hangingPunct="1">
              <a:lnSpc>
                <a:spcPct val="150000"/>
              </a:lnSpc>
              <a:spcBef>
                <a:spcPct val="0"/>
              </a:spcBef>
              <a:spcAft>
                <a:spcPct val="40000"/>
              </a:spcAft>
            </a:pPr>
            <a:endParaRPr lang="en-US" sz="1600" dirty="0">
              <a:latin typeface="Helvetica" pitchFamily="-128" charset="0"/>
            </a:endParaRPr>
          </a:p>
          <a:p>
            <a:pPr marL="404813" indent="-404813" eaLnBrk="1" hangingPunct="1">
              <a:lnSpc>
                <a:spcPct val="150000"/>
              </a:lnSpc>
              <a:spcBef>
                <a:spcPct val="0"/>
              </a:spcBef>
              <a:spcAft>
                <a:spcPct val="40000"/>
              </a:spcAft>
            </a:pPr>
            <a:endParaRPr lang="en-US" sz="2000" dirty="0">
              <a:latin typeface="Helvetica" pitchFamily="-128" charset="0"/>
            </a:endParaRPr>
          </a:p>
          <a:p>
            <a:pPr marL="404813" indent="-404813" eaLnBrk="1" hangingPunct="1">
              <a:lnSpc>
                <a:spcPct val="150000"/>
              </a:lnSpc>
              <a:spcBef>
                <a:spcPct val="0"/>
              </a:spcBef>
              <a:spcAft>
                <a:spcPct val="40000"/>
              </a:spcAft>
            </a:pPr>
            <a:endParaRPr lang="en-US" dirty="0">
              <a:latin typeface="Helvetica" pitchFamily="-128" charset="0"/>
            </a:endParaRPr>
          </a:p>
          <a:p>
            <a:pPr marL="404813" indent="-404813" eaLnBrk="1" hangingPunct="1">
              <a:lnSpc>
                <a:spcPct val="150000"/>
              </a:lnSpc>
              <a:spcBef>
                <a:spcPct val="0"/>
              </a:spcBef>
              <a:spcAft>
                <a:spcPct val="40000"/>
              </a:spcAft>
            </a:pPr>
            <a:endParaRPr lang="en-US" sz="2200" dirty="0">
              <a:solidFill>
                <a:srgbClr val="898989"/>
              </a:solidFill>
              <a:latin typeface="Helvetica" pitchFamily="-128" charset="0"/>
            </a:endParaRPr>
          </a:p>
        </p:txBody>
      </p:sp>
      <p:sp>
        <p:nvSpPr>
          <p:cNvPr id="7" name="Online Image Placeholder 6">
            <a:extLst>
              <a:ext uri="{FF2B5EF4-FFF2-40B4-BE49-F238E27FC236}">
                <a16:creationId xmlns:a16="http://schemas.microsoft.com/office/drawing/2014/main" id="{403FA899-F8CB-1A1A-4EA9-E17C8373225F}"/>
              </a:ext>
            </a:extLst>
          </p:cNvPr>
          <p:cNvSpPr>
            <a:spLocks noGrp="1"/>
          </p:cNvSpPr>
          <p:nvPr>
            <p:ph type="clipArt" sz="half" idx="2"/>
          </p:nvPr>
        </p:nvSpPr>
        <p:spPr/>
        <p:txBody>
          <a:bodyPr/>
          <a:lstStyle/>
          <a:p>
            <a:endParaRPr lang="en-US"/>
          </a:p>
        </p:txBody>
      </p:sp>
      <p:sp>
        <p:nvSpPr>
          <p:cNvPr id="26626" name="Slide Number Placeholder 3"/>
          <p:cNvSpPr>
            <a:spLocks noGrp="1"/>
          </p:cNvSpPr>
          <p:nvPr>
            <p:ph type="sldNum" sz="quarter" idx="12"/>
          </p:nvPr>
        </p:nvSpPr>
        <p:spPr bwMode="auto">
          <a:noFill/>
          <a:ln>
            <a:miter lim="800000"/>
            <a:headEnd/>
            <a:tailEnd/>
          </a:ln>
        </p:spPr>
        <p:txBody>
          <a:bodyPr/>
          <a:lstStyle/>
          <a:p>
            <a:fld id="{BD6A35F8-18ED-4938-B930-FE7F5779457C}" type="slidenum">
              <a:rPr lang="en-US" smtClean="0"/>
              <a:pPr/>
              <a:t>9</a:t>
            </a:fld>
            <a:endParaRPr lang="en-US"/>
          </a:p>
        </p:txBody>
      </p:sp>
      <p:pic>
        <p:nvPicPr>
          <p:cNvPr id="26629" name="Picture 4" descr="Picture 049.jpg"/>
          <p:cNvPicPr>
            <a:picLocks noChangeAspect="1"/>
          </p:cNvPicPr>
          <p:nvPr/>
        </p:nvPicPr>
        <p:blipFill>
          <a:blip r:embed="rId3" cstate="print"/>
          <a:srcRect/>
          <a:stretch>
            <a:fillRect/>
          </a:stretch>
        </p:blipFill>
        <p:spPr bwMode="auto">
          <a:xfrm>
            <a:off x="6712590" y="1932781"/>
            <a:ext cx="4765675" cy="3865563"/>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theme1.xml><?xml version="1.0" encoding="utf-8"?>
<a:theme xmlns:a="http://schemas.openxmlformats.org/drawingml/2006/main" name="Scouting America 2026">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couting America 2026" id="{DB817DF3-34CB-1B47-AABB-74E2D1AC003D}" vid="{57E6DCD1-9BE3-2847-909E-DD79B9011D8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4661</TotalTime>
  <Words>1980</Words>
  <Application>Microsoft Macintosh PowerPoint</Application>
  <PresentationFormat>Widescreen</PresentationFormat>
  <Paragraphs>280</Paragraphs>
  <Slides>25</Slides>
  <Notes>25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Aptos</vt:lpstr>
      <vt:lpstr>Arial</vt:lpstr>
      <vt:lpstr>Arial Black</vt:lpstr>
      <vt:lpstr>Book Antiqua</vt:lpstr>
      <vt:lpstr>Helvetica</vt:lpstr>
      <vt:lpstr>Times New Roman</vt:lpstr>
      <vt:lpstr>Verdana</vt:lpstr>
      <vt:lpstr>Wingdings</vt:lpstr>
      <vt:lpstr>Scouting America 2026</vt:lpstr>
      <vt:lpstr>Scouting America Rifle Range Safety Briefing</vt:lpstr>
      <vt:lpstr>Orientation Goal</vt:lpstr>
      <vt:lpstr>NRA Gun Safety Rules</vt:lpstr>
      <vt:lpstr>Rifle Parts…Air Rifle</vt:lpstr>
      <vt:lpstr>Rifle Parts…Bolt Action</vt:lpstr>
      <vt:lpstr>Demonstrate Rifle Operation</vt:lpstr>
      <vt:lpstr>Shooting Fundamentals Determining the Dominant Eye</vt:lpstr>
      <vt:lpstr>Rifle Shooting Fundamentals </vt:lpstr>
      <vt:lpstr>Bench Rest Position</vt:lpstr>
      <vt:lpstr>Prone Supported Position</vt:lpstr>
      <vt:lpstr>FUNDAMENTALS  “Aiming”</vt:lpstr>
      <vt:lpstr>FUNDAMENTALS  “Aiming”</vt:lpstr>
      <vt:lpstr>FUNDAMENTALS  “Aiming”</vt:lpstr>
      <vt:lpstr>FUNDAMENTALS  “Aiming”</vt:lpstr>
      <vt:lpstr>Shooting Fundamentals Breath Control</vt:lpstr>
      <vt:lpstr>Shooting Fundamentals Hold Control</vt:lpstr>
      <vt:lpstr>Shooting Fundamentals Trigger Control</vt:lpstr>
      <vt:lpstr>Shooting Fundamentals Follow-Through</vt:lpstr>
      <vt:lpstr>Shooting Fundamentals The Fundamentals…A Review</vt:lpstr>
      <vt:lpstr>Most Important Fundamentals!</vt:lpstr>
      <vt:lpstr>Range Safety Briefing</vt:lpstr>
      <vt:lpstr>Range Safety Briefing</vt:lpstr>
      <vt:lpstr>Range Safety Briefing</vt:lpstr>
      <vt:lpstr>At The Firing Line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Pistol Marksmanship</dc:title>
  <dc:creator>Warren Wagner</dc:creator>
  <cp:lastModifiedBy>P. Troy White</cp:lastModifiedBy>
  <cp:revision>201</cp:revision>
  <dcterms:created xsi:type="dcterms:W3CDTF">1999-05-25T02:04:36Z</dcterms:created>
  <dcterms:modified xsi:type="dcterms:W3CDTF">2026-05-06T02:25:08Z</dcterms:modified>
</cp:coreProperties>
</file>