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3AC7E-6069-4F9C-B607-8FA35E9A0941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4C5D2-70D0-481A-B4DA-6C4D8AC8B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1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690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2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32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3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16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09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9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74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04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14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7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85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86646-EAAE-484B-8E37-496E7D223DA4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60839-4DA5-4A54-B3F9-F52B2A366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4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/>
              <a:t>Cub Safety Moment</a:t>
            </a:r>
            <a:endParaRPr/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/>
              <a:t>Emergency Response</a:t>
            </a:r>
            <a:endParaRPr dirty="0"/>
          </a:p>
        </p:txBody>
      </p:sp>
      <p:sp>
        <p:nvSpPr>
          <p:cNvPr id="90" name="Google Shape;90;p1"/>
          <p:cNvSpPr txBox="1"/>
          <p:nvPr/>
        </p:nvSpPr>
        <p:spPr>
          <a:xfrm>
            <a:off x="7410734" y="4599296"/>
            <a:ext cx="3916908" cy="120032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not intended that this presentation be actually used with Cub Scouts. It’s purpose is to illustrate to the presenter material that should be covered.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63599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89" y="548711"/>
            <a:ext cx="11630492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is an emergency?</a:t>
            </a:r>
          </a:p>
          <a:p>
            <a:endParaRPr lang="en-US" dirty="0"/>
          </a:p>
          <a:p>
            <a:r>
              <a:rPr lang="en-US" dirty="0"/>
              <a:t>Usually, it is something unforeseen or unexpected—something that requires immediate action. It can be related </a:t>
            </a:r>
          </a:p>
          <a:p>
            <a:r>
              <a:rPr lang="en-US" dirty="0"/>
              <a:t>to weather, such as a hurricane, a tornado, a snowstorm, or a flood. An emergency can be a fire, an accident</a:t>
            </a:r>
          </a:p>
          <a:p>
            <a:r>
              <a:rPr lang="en-US" dirty="0"/>
              <a:t>at home or school, or a car accident.  When we are on a </a:t>
            </a:r>
            <a:r>
              <a:rPr lang="en-US"/>
              <a:t>Scout adventure </a:t>
            </a:r>
            <a:r>
              <a:rPr lang="en-US" dirty="0"/>
              <a:t>it can be an injury/illness or a lost Scout.</a:t>
            </a:r>
          </a:p>
          <a:p>
            <a:endParaRPr lang="en-US" dirty="0"/>
          </a:p>
          <a:p>
            <a:r>
              <a:rPr lang="en-US" dirty="0"/>
              <a:t>Emergencies can happen anywhere we are – at home, at school, at our friend’s house, or at Scout meetings or campouts.  </a:t>
            </a:r>
          </a:p>
          <a:p>
            <a:r>
              <a:rPr lang="en-US" dirty="0"/>
              <a:t>No matter where we are, we can help in times of emergency.  Remember our Scout Motto – Be Prepared.</a:t>
            </a:r>
          </a:p>
          <a:p>
            <a:endParaRPr lang="en-US" dirty="0"/>
          </a:p>
          <a:p>
            <a:r>
              <a:rPr lang="en-US" dirty="0"/>
              <a:t>What things do we need to think about when an emergency happens?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First take a deep breath.  You will think better when you are calm.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Ask yourself “Am I safe?”  If not, then do all you can to be safe.  While it is important to help others, we must think </a:t>
            </a:r>
          </a:p>
          <a:p>
            <a:r>
              <a:rPr lang="en-US" dirty="0"/>
              <a:t>     carefully before doing anything that might put ourselves in danger.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Ask yourself “What can I do to fix this?”   The answer to this question may not be easy.  It may depend on the type of </a:t>
            </a:r>
          </a:p>
          <a:p>
            <a:r>
              <a:rPr lang="en-US" dirty="0"/>
              <a:t>     emergency, or if there is an injury how many people are injured and how badly, and what you know about ‘how to fix’ </a:t>
            </a:r>
          </a:p>
          <a:p>
            <a:r>
              <a:rPr lang="en-US" dirty="0"/>
              <a:t>     the type of emergency.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you need help, ask yourself “Who can help me?”   It’s important to know how to reach adult help no matter </a:t>
            </a:r>
          </a:p>
          <a:p>
            <a:r>
              <a:rPr lang="en-US" dirty="0"/>
              <a:t>     where you are.  Remember that you may be in an area that a cell phone won’t work well.  When on an outing</a:t>
            </a:r>
          </a:p>
          <a:p>
            <a:r>
              <a:rPr lang="en-US" dirty="0"/>
              <a:t>     your whistle is a great way to attract attention.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07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248" y="1159035"/>
            <a:ext cx="10757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Our Scouting program gives us great information about how to handle emergencies. Don’t be concerned if you think you aren’t old enough to help.  One example of helping is a 10 year old </a:t>
            </a:r>
            <a:r>
              <a:rPr lang="en-US" dirty="0" err="1"/>
              <a:t>Webelos</a:t>
            </a:r>
            <a:r>
              <a:rPr lang="en-US" dirty="0"/>
              <a:t> Scout who saved his friend from choking.  He learned what to do while working on the </a:t>
            </a:r>
            <a:r>
              <a:rPr lang="en-US" dirty="0" err="1"/>
              <a:t>Webelos</a:t>
            </a:r>
            <a:r>
              <a:rPr lang="en-US" dirty="0"/>
              <a:t> First Responder Adventure.  There are also many exciting stories of Scouts who have handled an emergency in Scout Life Magazine.    </a:t>
            </a:r>
          </a:p>
          <a:p>
            <a:endParaRPr lang="en-US" dirty="0"/>
          </a:p>
          <a:p>
            <a:r>
              <a:rPr lang="en-US" dirty="0"/>
              <a:t>Two important things to remember – we always use the Buddy System and we take our Cub Scout Essentials with us when going on an outdoor adventure.  And of course, remember our Scout Motto – Be Prepared!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2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468</Words>
  <Application>Microsoft Office PowerPoint</Application>
  <PresentationFormat>Widescreen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Cub Safety Moment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Jamie Green</dc:creator>
  <cp:lastModifiedBy>Dennis Kampa</cp:lastModifiedBy>
  <cp:revision>21</cp:revision>
  <dcterms:created xsi:type="dcterms:W3CDTF">2023-06-22T17:56:20Z</dcterms:created>
  <dcterms:modified xsi:type="dcterms:W3CDTF">2023-06-24T20:42:24Z</dcterms:modified>
</cp:coreProperties>
</file>