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jvXeiCdHVgc744pTOY3StuLp4He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0a76eab79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0a76eab790_0_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g20a76eab790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0a76eab79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0a76eab790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g20a76eab790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0a76eab93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0a76eab93d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g20a76eab93d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0a76eab79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0a76eab790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g20a76eab79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rkidstable.com/hydration-for-kids/" TargetMode="External"/><Relationship Id="rId7" Type="http://schemas.openxmlformats.org/officeDocument/2006/relationships/hyperlink" Target="https://familydoctor.org/hydration-why-its-so-important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usgs.gov/special-topics/water-science-school/science/water-you-water-and-human-body" TargetMode="External"/><Relationship Id="rId5" Type="http://schemas.openxmlformats.org/officeDocument/2006/relationships/hyperlink" Target="https://blog.scoutingmagazine.org/2017/06/30/check-urine-color-tell-youre-dehydrated/" TargetMode="External"/><Relationship Id="rId4" Type="http://schemas.openxmlformats.org/officeDocument/2006/relationships/hyperlink" Target="https://www.healthdirect.gov.au/drinking-water-and-your-healt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/>
              <a:t>Cub Safety Moment</a:t>
            </a:r>
            <a:endParaRPr/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Hydration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7410734" y="4599296"/>
            <a:ext cx="3916908" cy="120032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not intended that this presentation be actually used with Cub Scouts. It’s purpose is to illustrate to the presenter material that should be covered.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What is hydration?</a:t>
            </a:r>
            <a:br>
              <a:rPr lang="en-US"/>
            </a:br>
            <a:r>
              <a:rPr lang="en-US"/>
              <a:t>Why is hydration important to me?</a:t>
            </a:r>
            <a:endParaRPr/>
          </a:p>
        </p:txBody>
      </p:sp>
      <p:sp>
        <p:nvSpPr>
          <p:cNvPr id="96" name="Google Shape;96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400" b="1" dirty="0">
                <a:solidFill>
                  <a:srgbClr val="555555"/>
                </a:solidFill>
                <a:highlight>
                  <a:srgbClr val="FFFFFF"/>
                </a:highlight>
              </a:rPr>
              <a:t>What is hydration?</a:t>
            </a:r>
            <a:endParaRPr sz="2400" b="1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55555"/>
              </a:buClr>
              <a:buSzPts val="1800"/>
              <a:buChar char="•"/>
            </a:pPr>
            <a:r>
              <a:rPr lang="en-US" sz="2400" b="1" dirty="0">
                <a:solidFill>
                  <a:srgbClr val="555555"/>
                </a:solidFill>
                <a:highlight>
                  <a:srgbClr val="FFFFFF"/>
                </a:highlight>
              </a:rPr>
              <a:t>Hydration</a:t>
            </a: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 is adding water, usually by drinking, to the human body that has been lost. Someone who is well-hydrated has plenty of water in their body. 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555555"/>
                </a:solidFill>
                <a:highlight>
                  <a:srgbClr val="FFFFFF"/>
                </a:highlight>
              </a:rPr>
              <a:t>Why is water, being hydrated, important to </a:t>
            </a:r>
            <a:r>
              <a:rPr lang="en-US" sz="2400" b="1" dirty="0" err="1">
                <a:solidFill>
                  <a:srgbClr val="555555"/>
                </a:solidFill>
                <a:highlight>
                  <a:srgbClr val="FFFFFF"/>
                </a:highlight>
              </a:rPr>
              <a:t>to</a:t>
            </a:r>
            <a:r>
              <a:rPr lang="en-US" sz="2400" b="1" dirty="0">
                <a:solidFill>
                  <a:srgbClr val="555555"/>
                </a:solidFill>
                <a:highlight>
                  <a:srgbClr val="FFFFFF"/>
                </a:highlight>
              </a:rPr>
              <a:t> me?</a:t>
            </a:r>
            <a:endParaRPr sz="2400" b="1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Our body needs  water to function properly. 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Our body needs water to do the following: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55555"/>
              </a:buClr>
              <a:buSzPts val="1800"/>
              <a:buChar char="•"/>
            </a:pP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digest the food we eat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55555"/>
              </a:buClr>
              <a:buSzPts val="1800"/>
              <a:buChar char="•"/>
            </a:pP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absorb nutrients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55555"/>
              </a:buClr>
              <a:buSzPts val="1800"/>
              <a:buChar char="•"/>
            </a:pP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help us move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55555"/>
              </a:buClr>
              <a:buSzPts val="1800"/>
              <a:buChar char="•"/>
            </a:pP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get rid of waste products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55555"/>
              </a:buClr>
              <a:buSzPts val="1800"/>
              <a:buChar char="•"/>
            </a:pPr>
            <a:r>
              <a:rPr lang="en-US" sz="2400" dirty="0">
                <a:solidFill>
                  <a:srgbClr val="555555"/>
                </a:solidFill>
                <a:highlight>
                  <a:srgbClr val="FFFFFF"/>
                </a:highlight>
              </a:rPr>
              <a:t>regulate our body temperature</a:t>
            </a:r>
            <a:endParaRPr sz="2400" dirty="0">
              <a:solidFill>
                <a:srgbClr val="555555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0a76eab790_0_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g20a76eab790_0_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4" name="Google Shape;104;g20a76eab790_0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5959" y="0"/>
            <a:ext cx="640636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What are signs and symptoms of dehydration?</a:t>
            </a:r>
            <a:endParaRPr/>
          </a:p>
        </p:txBody>
      </p:sp>
      <p:sp>
        <p:nvSpPr>
          <p:cNvPr id="110" name="Google Shape;110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000" b="1"/>
              <a:t>What is dehydration?</a:t>
            </a:r>
            <a:endParaRPr sz="2000" b="1"/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000"/>
              <a:t>When you don’t drink enough water you may become dehydrated which means your body doesn’t have enough fluid to function properly.</a:t>
            </a:r>
            <a:endParaRPr sz="2000"/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/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000" b="1"/>
              <a:t>What are the signs and symptoms of dehydration?</a:t>
            </a:r>
            <a:endParaRPr sz="2000" b="1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The color of your urine can be an indicator if you are dehydrated (see the chart on the next slide) </a:t>
            </a:r>
            <a:endParaRPr sz="2000"/>
          </a:p>
          <a:p>
            <a:pPr marL="914400" lvl="1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colorless or light yellow urine means you are well hydrated</a:t>
            </a:r>
            <a:endParaRPr sz="2000"/>
          </a:p>
          <a:p>
            <a:pPr marL="914400" lvl="1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dark yellow or amber colored urine may indicate that you are dehydrated</a:t>
            </a: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dry mouth, skin, lips</a:t>
            </a: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tiredness or weakness</a:t>
            </a: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increased thirst</a:t>
            </a: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headaches </a:t>
            </a: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confusion</a:t>
            </a: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dizziness or lightheadedness</a:t>
            </a:r>
            <a:endParaRPr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0a76eab790_0_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g20a76eab790_0_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8" name="Google Shape;118;g20a76eab790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0832" y="0"/>
            <a:ext cx="4470336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28600" lvl="0" indent="-50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4300" b="1"/>
              <a:t>How much water do I </a:t>
            </a:r>
            <a:endParaRPr sz="4300" b="1"/>
          </a:p>
          <a:p>
            <a:pPr marL="228600" lvl="0" indent="-50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4300" b="1"/>
              <a:t>need to stay hydrated?</a:t>
            </a:r>
            <a:endParaRPr sz="5900"/>
          </a:p>
        </p:txBody>
      </p:sp>
      <p:sp>
        <p:nvSpPr>
          <p:cNvPr id="124" name="Google Shape;124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/>
              <a:t>General Rule:</a:t>
            </a:r>
            <a:r>
              <a:rPr lang="en-US"/>
              <a:t> Take half your body weight in pounds and drink that many ounces of water!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/>
              <a:t>Conditions that require additional water: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hot outside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running &amp; playing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hiking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exercising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b="1"/>
          </a:p>
        </p:txBody>
      </p:sp>
      <p:pic>
        <p:nvPicPr>
          <p:cNvPr id="125" name="Google Shape;125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47565" y="0"/>
            <a:ext cx="362656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0a76eab93d_0_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are some tips to stay hydrated during outdoor activities?</a:t>
            </a:r>
            <a:endParaRPr/>
          </a:p>
        </p:txBody>
      </p:sp>
      <p:sp>
        <p:nvSpPr>
          <p:cNvPr id="133" name="Google Shape;133;g20a76eab93d_0_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Fill up a water bottle first thing in the morning and keep it with you during the day.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Remember to take a drink at the beginning of an activity, in the middle and at the end of the activity.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Drink water when you are eating meals.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Additions to water: 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squeeze some lemon or orange for a natural flavoring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add ice or crushed ice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add sliced fruit, like strawberries, to add flavor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Avoid energy drinks that contain large amounts of caffeine and sugar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0a76eab790_0_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Sources:</a:t>
            </a:r>
            <a:endParaRPr/>
          </a:p>
        </p:txBody>
      </p:sp>
      <p:sp>
        <p:nvSpPr>
          <p:cNvPr id="140" name="Google Shape;140;g20a76eab790_0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https://yourkidstable.com/hydration-for-kids/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https://www.healthdirect.gov.au/drinking-water-and-your-health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https://blog.scoutingmagazine.org/2017/06/30/check-urine-color-tell-youre-dehydrated/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https://www.usgs.gov/special-topics/water-science-school/science/water-you-water-and-human-body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https://familydoctor.org/hydration-why-its-so-important/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</Words>
  <Application>Microsoft Office PowerPoint</Application>
  <PresentationFormat>Widescreen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Cub Safety Moment</vt:lpstr>
      <vt:lpstr>What is hydration? Why is hydration important to me?</vt:lpstr>
      <vt:lpstr>PowerPoint Presentation</vt:lpstr>
      <vt:lpstr>What are signs and symptoms of dehydration?</vt:lpstr>
      <vt:lpstr>PowerPoint Presentation</vt:lpstr>
      <vt:lpstr>How much water do I  need to stay hydrated?</vt:lpstr>
      <vt:lpstr>What are some tips to stay hydrated during outdoor activities?</vt:lpstr>
      <vt:lpstr>Sources: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 Safety Moment</dc:title>
  <dc:creator>Dennis Kampa</dc:creator>
  <cp:lastModifiedBy>Dennis Kampa</cp:lastModifiedBy>
  <cp:revision>2</cp:revision>
  <dcterms:created xsi:type="dcterms:W3CDTF">2023-06-18T13:34:22Z</dcterms:created>
  <dcterms:modified xsi:type="dcterms:W3CDTF">2023-06-22T15:19:01Z</dcterms:modified>
</cp:coreProperties>
</file>