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7" r:id="rId2"/>
    <p:sldId id="258" r:id="rId3"/>
    <p:sldId id="260"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3" autoAdjust="0"/>
    <p:restoredTop sz="94660"/>
  </p:normalViewPr>
  <p:slideViewPr>
    <p:cSldViewPr snapToGrid="0">
      <p:cViewPr varScale="1">
        <p:scale>
          <a:sx n="96" d="100"/>
          <a:sy n="96" d="100"/>
        </p:scale>
        <p:origin x="73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A3AC7E-6069-4F9C-B607-8FA35E9A0941}" type="datetimeFigureOut">
              <a:rPr lang="en-US" smtClean="0"/>
              <a:t>6/25/2023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D4C5D2-70D0-481A-B4DA-6C4D8AC8B621}" type="slidenum">
              <a:rPr lang="en-US" smtClean="0"/>
              <a:t>‹#›</a:t>
            </a:fld>
            <a:endParaRPr lang="en-US"/>
          </a:p>
        </p:txBody>
      </p:sp>
    </p:spTree>
    <p:extLst>
      <p:ext uri="{BB962C8B-B14F-4D97-AF65-F5344CB8AC3E}">
        <p14:creationId xmlns:p14="http://schemas.microsoft.com/office/powerpoint/2010/main" val="3174111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269044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D586646-EAAE-484B-8E37-496E7D223DA4}" type="datetimeFigureOut">
              <a:rPr lang="en-US" smtClean="0"/>
              <a:t>6/25/2023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060839-4DA5-4A54-B3F9-F52B2A3665F8}" type="slidenum">
              <a:rPr lang="en-US" smtClean="0"/>
              <a:t>‹#›</a:t>
            </a:fld>
            <a:endParaRPr lang="en-US"/>
          </a:p>
        </p:txBody>
      </p:sp>
    </p:spTree>
    <p:extLst>
      <p:ext uri="{BB962C8B-B14F-4D97-AF65-F5344CB8AC3E}">
        <p14:creationId xmlns:p14="http://schemas.microsoft.com/office/powerpoint/2010/main" val="28351216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D586646-EAAE-484B-8E37-496E7D223DA4}" type="datetimeFigureOut">
              <a:rPr lang="en-US" smtClean="0"/>
              <a:t>6/25/2023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060839-4DA5-4A54-B3F9-F52B2A3665F8}" type="slidenum">
              <a:rPr lang="en-US" smtClean="0"/>
              <a:t>‹#›</a:t>
            </a:fld>
            <a:endParaRPr lang="en-US"/>
          </a:p>
        </p:txBody>
      </p:sp>
    </p:spTree>
    <p:extLst>
      <p:ext uri="{BB962C8B-B14F-4D97-AF65-F5344CB8AC3E}">
        <p14:creationId xmlns:p14="http://schemas.microsoft.com/office/powerpoint/2010/main" val="10125328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D586646-EAAE-484B-8E37-496E7D223DA4}" type="datetimeFigureOut">
              <a:rPr lang="en-US" smtClean="0"/>
              <a:t>6/25/2023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060839-4DA5-4A54-B3F9-F52B2A3665F8}" type="slidenum">
              <a:rPr lang="en-US" smtClean="0"/>
              <a:t>‹#›</a:t>
            </a:fld>
            <a:endParaRPr lang="en-US"/>
          </a:p>
        </p:txBody>
      </p:sp>
    </p:spTree>
    <p:extLst>
      <p:ext uri="{BB962C8B-B14F-4D97-AF65-F5344CB8AC3E}">
        <p14:creationId xmlns:p14="http://schemas.microsoft.com/office/powerpoint/2010/main" val="559433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D586646-EAAE-484B-8E37-496E7D223DA4}" type="datetimeFigureOut">
              <a:rPr lang="en-US" smtClean="0"/>
              <a:t>6/25/2023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060839-4DA5-4A54-B3F9-F52B2A3665F8}" type="slidenum">
              <a:rPr lang="en-US" smtClean="0"/>
              <a:t>‹#›</a:t>
            </a:fld>
            <a:endParaRPr lang="en-US"/>
          </a:p>
        </p:txBody>
      </p:sp>
    </p:spTree>
    <p:extLst>
      <p:ext uri="{BB962C8B-B14F-4D97-AF65-F5344CB8AC3E}">
        <p14:creationId xmlns:p14="http://schemas.microsoft.com/office/powerpoint/2010/main" val="3801616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D586646-EAAE-484B-8E37-496E7D223DA4}" type="datetimeFigureOut">
              <a:rPr lang="en-US" smtClean="0"/>
              <a:t>6/25/2023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060839-4DA5-4A54-B3F9-F52B2A3665F8}" type="slidenum">
              <a:rPr lang="en-US" smtClean="0"/>
              <a:t>‹#›</a:t>
            </a:fld>
            <a:endParaRPr lang="en-US"/>
          </a:p>
        </p:txBody>
      </p:sp>
    </p:spTree>
    <p:extLst>
      <p:ext uri="{BB962C8B-B14F-4D97-AF65-F5344CB8AC3E}">
        <p14:creationId xmlns:p14="http://schemas.microsoft.com/office/powerpoint/2010/main" val="14312098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D586646-EAAE-484B-8E37-496E7D223DA4}" type="datetimeFigureOut">
              <a:rPr lang="en-US" smtClean="0"/>
              <a:t>6/25/2023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060839-4DA5-4A54-B3F9-F52B2A3665F8}" type="slidenum">
              <a:rPr lang="en-US" smtClean="0"/>
              <a:t>‹#›</a:t>
            </a:fld>
            <a:endParaRPr lang="en-US"/>
          </a:p>
        </p:txBody>
      </p:sp>
    </p:spTree>
    <p:extLst>
      <p:ext uri="{BB962C8B-B14F-4D97-AF65-F5344CB8AC3E}">
        <p14:creationId xmlns:p14="http://schemas.microsoft.com/office/powerpoint/2010/main" val="703690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D586646-EAAE-484B-8E37-496E7D223DA4}" type="datetimeFigureOut">
              <a:rPr lang="en-US" smtClean="0"/>
              <a:t>6/25/2023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4060839-4DA5-4A54-B3F9-F52B2A3665F8}" type="slidenum">
              <a:rPr lang="en-US" smtClean="0"/>
              <a:t>‹#›</a:t>
            </a:fld>
            <a:endParaRPr lang="en-US"/>
          </a:p>
        </p:txBody>
      </p:sp>
    </p:spTree>
    <p:extLst>
      <p:ext uri="{BB962C8B-B14F-4D97-AF65-F5344CB8AC3E}">
        <p14:creationId xmlns:p14="http://schemas.microsoft.com/office/powerpoint/2010/main" val="4018574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D586646-EAAE-484B-8E37-496E7D223DA4}" type="datetimeFigureOut">
              <a:rPr lang="en-US" smtClean="0"/>
              <a:t>6/25/2023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060839-4DA5-4A54-B3F9-F52B2A3665F8}" type="slidenum">
              <a:rPr lang="en-US" smtClean="0"/>
              <a:t>‹#›</a:t>
            </a:fld>
            <a:endParaRPr lang="en-US"/>
          </a:p>
        </p:txBody>
      </p:sp>
    </p:spTree>
    <p:extLst>
      <p:ext uri="{BB962C8B-B14F-4D97-AF65-F5344CB8AC3E}">
        <p14:creationId xmlns:p14="http://schemas.microsoft.com/office/powerpoint/2010/main" val="34340447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586646-EAAE-484B-8E37-496E7D223DA4}" type="datetimeFigureOut">
              <a:rPr lang="en-US" smtClean="0"/>
              <a:t>6/25/2023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060839-4DA5-4A54-B3F9-F52B2A3665F8}" type="slidenum">
              <a:rPr lang="en-US" smtClean="0"/>
              <a:t>‹#›</a:t>
            </a:fld>
            <a:endParaRPr lang="en-US"/>
          </a:p>
        </p:txBody>
      </p:sp>
    </p:spTree>
    <p:extLst>
      <p:ext uri="{BB962C8B-B14F-4D97-AF65-F5344CB8AC3E}">
        <p14:creationId xmlns:p14="http://schemas.microsoft.com/office/powerpoint/2010/main" val="2891714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D586646-EAAE-484B-8E37-496E7D223DA4}" type="datetimeFigureOut">
              <a:rPr lang="en-US" smtClean="0"/>
              <a:t>6/25/2023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060839-4DA5-4A54-B3F9-F52B2A3665F8}" type="slidenum">
              <a:rPr lang="en-US" smtClean="0"/>
              <a:t>‹#›</a:t>
            </a:fld>
            <a:endParaRPr lang="en-US"/>
          </a:p>
        </p:txBody>
      </p:sp>
    </p:spTree>
    <p:extLst>
      <p:ext uri="{BB962C8B-B14F-4D97-AF65-F5344CB8AC3E}">
        <p14:creationId xmlns:p14="http://schemas.microsoft.com/office/powerpoint/2010/main" val="3709772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D586646-EAAE-484B-8E37-496E7D223DA4}" type="datetimeFigureOut">
              <a:rPr lang="en-US" smtClean="0"/>
              <a:t>6/25/2023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060839-4DA5-4A54-B3F9-F52B2A3665F8}" type="slidenum">
              <a:rPr lang="en-US" smtClean="0"/>
              <a:t>‹#›</a:t>
            </a:fld>
            <a:endParaRPr lang="en-US"/>
          </a:p>
        </p:txBody>
      </p:sp>
    </p:spTree>
    <p:extLst>
      <p:ext uri="{BB962C8B-B14F-4D97-AF65-F5344CB8AC3E}">
        <p14:creationId xmlns:p14="http://schemas.microsoft.com/office/powerpoint/2010/main" val="20998859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586646-EAAE-484B-8E37-496E7D223DA4}" type="datetimeFigureOut">
              <a:rPr lang="en-US" smtClean="0"/>
              <a:t>6/25/2023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060839-4DA5-4A54-B3F9-F52B2A3665F8}" type="slidenum">
              <a:rPr lang="en-US" smtClean="0"/>
              <a:t>‹#›</a:t>
            </a:fld>
            <a:endParaRPr lang="en-US"/>
          </a:p>
        </p:txBody>
      </p:sp>
    </p:spTree>
    <p:extLst>
      <p:ext uri="{BB962C8B-B14F-4D97-AF65-F5344CB8AC3E}">
        <p14:creationId xmlns:p14="http://schemas.microsoft.com/office/powerpoint/2010/main" val="31140436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7.xml"/><Relationship Id="rId6" Type="http://schemas.openxmlformats.org/officeDocument/2006/relationships/image" Target="../media/image8.jpg"/><Relationship Id="rId5" Type="http://schemas.openxmlformats.org/officeDocument/2006/relationships/image" Target="../media/image7.png"/><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Calibri"/>
              <a:buNone/>
            </a:pPr>
            <a:r>
              <a:rPr lang="en-US"/>
              <a:t>Cub Safety Moment</a:t>
            </a:r>
            <a:endParaRPr/>
          </a:p>
        </p:txBody>
      </p:sp>
      <p:sp>
        <p:nvSpPr>
          <p:cNvPr id="89" name="Google Shape;89;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r>
              <a:rPr lang="en-US" dirty="0"/>
              <a:t>Situational Awareness</a:t>
            </a:r>
            <a:endParaRPr dirty="0"/>
          </a:p>
        </p:txBody>
      </p:sp>
      <p:sp>
        <p:nvSpPr>
          <p:cNvPr id="90" name="Google Shape;90;p1"/>
          <p:cNvSpPr txBox="1"/>
          <p:nvPr/>
        </p:nvSpPr>
        <p:spPr>
          <a:xfrm>
            <a:off x="7410734" y="4599296"/>
            <a:ext cx="3916908" cy="1200329"/>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It is not intended that this presentation be actually used with Cub Scouts. It’s purpose is to illustrate to the presenter material that should be covered.</a:t>
            </a:r>
            <a:endParaRPr/>
          </a:p>
        </p:txBody>
      </p:sp>
    </p:spTree>
    <p:extLst>
      <p:ext uri="{BB962C8B-B14F-4D97-AF65-F5344CB8AC3E}">
        <p14:creationId xmlns:p14="http://schemas.microsoft.com/office/powerpoint/2010/main" val="18635998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20377" y="316753"/>
            <a:ext cx="10345270" cy="5909310"/>
          </a:xfrm>
          <a:prstGeom prst="rect">
            <a:avLst/>
          </a:prstGeom>
          <a:noFill/>
        </p:spPr>
        <p:txBody>
          <a:bodyPr wrap="square" rtlCol="0">
            <a:spAutoFit/>
          </a:bodyPr>
          <a:lstStyle/>
          <a:p>
            <a:r>
              <a:rPr lang="en-US" dirty="0"/>
              <a:t>Awareness in an outdoor setting is very important.  Often we are in unfamiliar places which may </a:t>
            </a:r>
          </a:p>
          <a:p>
            <a:r>
              <a:rPr lang="en-US" dirty="0"/>
              <a:t>create safety challenges.  We must also be mindful that we are visitors in nature and should be thoughtful and kind as well as careful of our safety.</a:t>
            </a:r>
          </a:p>
          <a:p>
            <a:endParaRPr lang="en-US" dirty="0"/>
          </a:p>
          <a:p>
            <a:r>
              <a:rPr lang="en-US" dirty="0"/>
              <a:t>There are many things we can do to stay safe while having fun in the outdoors, but the easiest for a Cub Scout is to simply pay attention to or be aware of what is happening around them.</a:t>
            </a:r>
          </a:p>
          <a:p>
            <a:endParaRPr lang="en-US" dirty="0"/>
          </a:p>
          <a:p>
            <a:r>
              <a:rPr lang="en-US" dirty="0"/>
              <a:t>When we are </a:t>
            </a:r>
            <a:r>
              <a:rPr lang="en-US" dirty="0">
                <a:solidFill>
                  <a:srgbClr val="FF0000"/>
                </a:solidFill>
              </a:rPr>
              <a:t>AWARE</a:t>
            </a:r>
            <a:r>
              <a:rPr lang="en-US" dirty="0"/>
              <a:t> of our surroundings it may help avoid accidents or run ins with nature. Let’s use the word </a:t>
            </a:r>
            <a:r>
              <a:rPr lang="en-US" dirty="0">
                <a:solidFill>
                  <a:srgbClr val="FF0000"/>
                </a:solidFill>
              </a:rPr>
              <a:t>AWARE </a:t>
            </a:r>
            <a:r>
              <a:rPr lang="en-US" dirty="0"/>
              <a:t>to help us remember what to do.</a:t>
            </a:r>
          </a:p>
          <a:p>
            <a:endParaRPr lang="en-US" dirty="0"/>
          </a:p>
          <a:p>
            <a:endParaRPr lang="en-US" dirty="0"/>
          </a:p>
          <a:p>
            <a:r>
              <a:rPr lang="en-US" b="1" dirty="0">
                <a:solidFill>
                  <a:srgbClr val="FF0000"/>
                </a:solidFill>
              </a:rPr>
              <a:t>A</a:t>
            </a:r>
            <a:r>
              <a:rPr lang="en-US" dirty="0"/>
              <a:t> – We should be watching for our </a:t>
            </a:r>
            <a:r>
              <a:rPr lang="en-US" b="1" u="sng" dirty="0">
                <a:solidFill>
                  <a:srgbClr val="FF0000"/>
                </a:solidFill>
              </a:rPr>
              <a:t>A</a:t>
            </a:r>
            <a:r>
              <a:rPr lang="en-US" dirty="0"/>
              <a:t>nimal friends while we are having fun.  This will help prevent an unpleasant meeting with animals who may hurt us.  Snakes, scorpions, or biting/stinging insects are just a few of the animals we may encounter during an outing.</a:t>
            </a:r>
          </a:p>
          <a:p>
            <a:endParaRPr lang="en-US" dirty="0"/>
          </a:p>
          <a:p>
            <a:endParaRPr lang="en-US" b="1" dirty="0">
              <a:solidFill>
                <a:srgbClr val="FF0000"/>
              </a:solidFill>
            </a:endParaRPr>
          </a:p>
          <a:p>
            <a:endParaRPr lang="en-US" b="1" dirty="0">
              <a:solidFill>
                <a:srgbClr val="FF0000"/>
              </a:solidFill>
            </a:endParaRPr>
          </a:p>
          <a:p>
            <a:endParaRPr lang="en-US" b="1" dirty="0">
              <a:solidFill>
                <a:srgbClr val="FF0000"/>
              </a:solidFill>
            </a:endParaRPr>
          </a:p>
          <a:p>
            <a:r>
              <a:rPr lang="en-US" b="1" dirty="0">
                <a:solidFill>
                  <a:srgbClr val="FF0000"/>
                </a:solidFill>
              </a:rPr>
              <a:t>W </a:t>
            </a:r>
            <a:r>
              <a:rPr lang="en-US" dirty="0"/>
              <a:t>– We should pay attention to changes in the </a:t>
            </a:r>
            <a:r>
              <a:rPr lang="en-US" b="1" u="sng" dirty="0">
                <a:solidFill>
                  <a:srgbClr val="FF0000"/>
                </a:solidFill>
              </a:rPr>
              <a:t>W</a:t>
            </a:r>
            <a:r>
              <a:rPr lang="en-US" dirty="0"/>
              <a:t>eather.  Sudden dark clouds in the sky or large gusts of wind may be a message that bad weather is approaching.</a:t>
            </a:r>
          </a:p>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6895" y="3942977"/>
            <a:ext cx="987891" cy="987891"/>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35284">
            <a:off x="7664844" y="4004236"/>
            <a:ext cx="599609" cy="739122"/>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45835" y="5747371"/>
            <a:ext cx="1150656" cy="753307"/>
          </a:xfrm>
          <a:prstGeom prst="rect">
            <a:avLst/>
          </a:prstGeom>
        </p:spPr>
      </p:pic>
    </p:spTree>
    <p:extLst>
      <p:ext uri="{BB962C8B-B14F-4D97-AF65-F5344CB8AC3E}">
        <p14:creationId xmlns:p14="http://schemas.microsoft.com/office/powerpoint/2010/main" val="5990726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83341" y="916098"/>
            <a:ext cx="9568329" cy="5078313"/>
          </a:xfrm>
          <a:prstGeom prst="rect">
            <a:avLst/>
          </a:prstGeom>
        </p:spPr>
        <p:txBody>
          <a:bodyPr wrap="square">
            <a:spAutoFit/>
          </a:bodyPr>
          <a:lstStyle/>
          <a:p>
            <a:r>
              <a:rPr lang="en-US" b="1" dirty="0">
                <a:solidFill>
                  <a:srgbClr val="FF0000"/>
                </a:solidFill>
              </a:rPr>
              <a:t>A</a:t>
            </a:r>
            <a:r>
              <a:rPr lang="en-US" b="1" dirty="0"/>
              <a:t> </a:t>
            </a:r>
            <a:r>
              <a:rPr lang="en-US" dirty="0"/>
              <a:t>–</a:t>
            </a:r>
            <a:r>
              <a:rPr lang="en-US" b="1" dirty="0"/>
              <a:t> </a:t>
            </a:r>
            <a:r>
              <a:rPr lang="en-US" dirty="0"/>
              <a:t>We should be </a:t>
            </a:r>
            <a:r>
              <a:rPr lang="en-US" b="1" u="sng" dirty="0">
                <a:solidFill>
                  <a:srgbClr val="FF0000"/>
                </a:solidFill>
              </a:rPr>
              <a:t>A</a:t>
            </a:r>
            <a:r>
              <a:rPr lang="en-US" dirty="0"/>
              <a:t>lert to changes in terrain, to plant growth, where the sun is, to the direction we are hiking, etc.  Paying attention to the lay of the land may prevent getting lost or having an encounter with a poisonous plant. </a:t>
            </a:r>
          </a:p>
          <a:p>
            <a:endParaRPr lang="en-US" dirty="0"/>
          </a:p>
          <a:p>
            <a:endParaRPr lang="en-US" dirty="0"/>
          </a:p>
          <a:p>
            <a:endParaRPr lang="en-US" dirty="0"/>
          </a:p>
          <a:p>
            <a:endParaRPr lang="en-US" b="1" dirty="0">
              <a:solidFill>
                <a:srgbClr val="FF0000"/>
              </a:solidFill>
            </a:endParaRPr>
          </a:p>
          <a:p>
            <a:endParaRPr lang="en-US" b="1" dirty="0">
              <a:solidFill>
                <a:srgbClr val="FF0000"/>
              </a:solidFill>
            </a:endParaRPr>
          </a:p>
          <a:p>
            <a:r>
              <a:rPr lang="en-US" b="1" dirty="0">
                <a:solidFill>
                  <a:srgbClr val="FF0000"/>
                </a:solidFill>
              </a:rPr>
              <a:t>R </a:t>
            </a:r>
            <a:r>
              <a:rPr lang="en-US" dirty="0"/>
              <a:t>– We should </a:t>
            </a:r>
            <a:r>
              <a:rPr lang="en-US" b="1" u="sng" dirty="0">
                <a:solidFill>
                  <a:srgbClr val="FF0000"/>
                </a:solidFill>
              </a:rPr>
              <a:t>R</a:t>
            </a:r>
            <a:r>
              <a:rPr lang="en-US" dirty="0"/>
              <a:t>ely on our instincts.  If you feel unsafe from anything happening around you, trust that feeling and take action to protect yourself.  Also remember your Cub Scout Essentials! </a:t>
            </a:r>
          </a:p>
          <a:p>
            <a:endParaRPr lang="en-US" dirty="0"/>
          </a:p>
          <a:p>
            <a:endParaRPr lang="en-US" dirty="0"/>
          </a:p>
          <a:p>
            <a:endParaRPr lang="en-US" dirty="0"/>
          </a:p>
          <a:p>
            <a:endParaRPr lang="en-US" dirty="0"/>
          </a:p>
          <a:p>
            <a:endParaRPr lang="en-US" b="1" dirty="0">
              <a:solidFill>
                <a:srgbClr val="FF0000"/>
              </a:solidFill>
            </a:endParaRPr>
          </a:p>
          <a:p>
            <a:r>
              <a:rPr lang="en-US" b="1" dirty="0">
                <a:solidFill>
                  <a:srgbClr val="FF0000"/>
                </a:solidFill>
              </a:rPr>
              <a:t>E </a:t>
            </a:r>
            <a:r>
              <a:rPr lang="en-US" dirty="0"/>
              <a:t>– We should be aware of </a:t>
            </a:r>
            <a:r>
              <a:rPr lang="en-US" b="1" u="sng" dirty="0">
                <a:solidFill>
                  <a:srgbClr val="FF0000"/>
                </a:solidFill>
              </a:rPr>
              <a:t>E</a:t>
            </a:r>
            <a:r>
              <a:rPr lang="en-US" dirty="0"/>
              <a:t>ach other.  The Buddy System is a great way to do this.  Make sure everyone has a buddy and yes, it’s ok to have buddy groups.  Once in a while check in with each other to make sure everyone is safe and having fun.</a:t>
            </a:r>
            <a:endParaRPr lang="en-US" b="1" dirty="0">
              <a:solidFill>
                <a:srgbClr val="FF0000"/>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1183" y="3955922"/>
            <a:ext cx="1169947" cy="65517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37842" y="1968318"/>
            <a:ext cx="982796" cy="55282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5683" y="5587999"/>
            <a:ext cx="1171012" cy="1105111"/>
          </a:xfrm>
          <a:prstGeom prst="rect">
            <a:avLst/>
          </a:prstGeom>
        </p:spPr>
      </p:pic>
      <p:pic>
        <p:nvPicPr>
          <p:cNvPr id="8" name="Picture 7"/>
          <p:cNvPicPr>
            <a:picLocks noChangeAspect="1"/>
          </p:cNvPicPr>
          <p:nvPr/>
        </p:nvPicPr>
        <p:blipFill>
          <a:blip r:embed="rId5"/>
          <a:stretch>
            <a:fillRect/>
          </a:stretch>
        </p:blipFill>
        <p:spPr>
          <a:xfrm>
            <a:off x="4769224" y="1479483"/>
            <a:ext cx="1356850" cy="1345351"/>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10313" y="3817290"/>
            <a:ext cx="1462375" cy="1095370"/>
          </a:xfrm>
          <a:prstGeom prst="rect">
            <a:avLst/>
          </a:prstGeom>
        </p:spPr>
      </p:pic>
    </p:spTree>
    <p:extLst>
      <p:ext uri="{BB962C8B-B14F-4D97-AF65-F5344CB8AC3E}">
        <p14:creationId xmlns:p14="http://schemas.microsoft.com/office/powerpoint/2010/main" val="1367490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67435" y="1314824"/>
            <a:ext cx="9586259" cy="1200329"/>
          </a:xfrm>
          <a:prstGeom prst="rect">
            <a:avLst/>
          </a:prstGeom>
          <a:noFill/>
        </p:spPr>
        <p:txBody>
          <a:bodyPr wrap="square" rtlCol="0">
            <a:spAutoFit/>
          </a:bodyPr>
          <a:lstStyle/>
          <a:p>
            <a:r>
              <a:rPr lang="en-US" dirty="0"/>
              <a:t>Being </a:t>
            </a:r>
            <a:r>
              <a:rPr lang="en-US" b="1" dirty="0">
                <a:solidFill>
                  <a:srgbClr val="FF0000"/>
                </a:solidFill>
              </a:rPr>
              <a:t>AWARE</a:t>
            </a:r>
            <a:r>
              <a:rPr lang="en-US" dirty="0"/>
              <a:t> while on an outing and using the ideas we have talked about can help keep us safe while we are on our scouting adventure.</a:t>
            </a:r>
          </a:p>
          <a:p>
            <a:endParaRPr lang="en-US" dirty="0"/>
          </a:p>
          <a:p>
            <a:endParaRPr lang="en-US" dirty="0"/>
          </a:p>
        </p:txBody>
      </p:sp>
    </p:spTree>
    <p:extLst>
      <p:ext uri="{BB962C8B-B14F-4D97-AF65-F5344CB8AC3E}">
        <p14:creationId xmlns:p14="http://schemas.microsoft.com/office/powerpoint/2010/main" val="1695422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TotalTime>
  <Words>405</Words>
  <Application>Microsoft Office PowerPoint</Application>
  <PresentationFormat>Widescreen</PresentationFormat>
  <Paragraphs>31</Paragraphs>
  <Slides>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Cub Safety Moment</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Cub Safety Moment</dc:title>
  <dc:creator>Jamie Green</dc:creator>
  <cp:lastModifiedBy>Dennis Kampa</cp:lastModifiedBy>
  <cp:revision>12</cp:revision>
  <dcterms:created xsi:type="dcterms:W3CDTF">2023-06-22T17:56:20Z</dcterms:created>
  <dcterms:modified xsi:type="dcterms:W3CDTF">2023-06-25T19:24:42Z</dcterms:modified>
</cp:coreProperties>
</file>