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69664" autoAdjust="0"/>
  </p:normalViewPr>
  <p:slideViewPr>
    <p:cSldViewPr snapToGrid="0">
      <p:cViewPr varScale="1">
        <p:scale>
          <a:sx n="70" d="100"/>
          <a:sy n="70" d="100"/>
        </p:scale>
        <p:origin x="17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6AC6A-3488-43C2-A609-FBD384694741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9EBC6-C150-4F3E-8E52-705276351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19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9EBC6-C150-4F3E-8E52-70527635149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464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9EBC6-C150-4F3E-8E52-70527635149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064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9C0CF-BA51-F357-55B1-DF64317780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C95C60-E002-2B1D-E36D-AE4D3C5A00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657E0-3EFB-53DD-3C15-DA0ECB2DF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E0734-E980-B7A0-5DE7-F84905B86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B8228-C496-8C2F-31AD-FEAD995D5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38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C6D53-404D-451C-B591-C39AE0864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BCE0C6-E320-EF7E-865D-4A7511C59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02BB4-98C4-38C0-BFC0-2B4BF5467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E778BD-C3A2-58D7-EDEE-0DF31F2E4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3333D5-28D2-3EF9-4BF3-A67ED0793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78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830C78-7412-870B-0C82-1D6397BF4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7DE8EB-FE6B-67D8-91FB-C8D477C8AA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19BB0B-CCC3-ED95-4FF9-D8F23A5DC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FD41D-C550-D41B-F07F-2A31C861A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43140-D688-2DA7-8CAC-0585E2874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96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A46CC-B7B2-05F9-2A94-F809311B7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A3EB60-96D6-2871-6A5E-6C8F7DA4C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8B86ED-B70F-3D37-9539-12E83F9B4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901B9-FF7A-FC82-E6FD-0468335E2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61E0F-9058-4946-17C9-D90A51F4F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59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2EE2D-8BEA-716E-C4FF-B425B510F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678169-0001-7CAD-2E0D-F97F1F795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745C9-C6B0-75D4-90B8-505A0F0A0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00EED-8946-5807-EA42-C84A8A7CB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3B4B5-7D39-4029-76A4-0AA1764B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83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84753-9E0B-D4C4-6B34-3B094F99E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FAD9F3-C383-22D1-B473-324DD8F10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28545-4A3D-AF21-7E81-6BC4D188D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83E61D-2A9A-50A4-8D54-858B65305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649E1F-8F13-1E58-AA4F-C312C6453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EAD0A7-0F96-7588-B016-A0715EEF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180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2D795-8798-6879-7E8D-08166934E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C784F-E03F-3D1C-F033-BDD75B791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4DDDB9-48E3-CC1B-98A2-D25A4498B4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79D808-6456-7099-0654-3CEC1E14A7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3B53E7-F8B5-374A-4020-EC54AC23A7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642F27-879F-6673-AC7B-003FC74D2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02C496-1F0F-AF00-06F6-846C796AA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DCB5E9-8B61-38C4-6481-F133C37E7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065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A04BA-D7CF-8A4E-54ED-ACA3D5866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16C2A1-D2C8-9800-CCE4-D52EBA70C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60D77-93D4-BB5B-4DBF-340338CDD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6A60AC-B9D9-11BD-2B5D-114EBE8E8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95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7F3D33-78F0-D583-389C-C37D97A0A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6149B2-74AC-B14A-58B3-E6CC2DB35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5C4B7-611D-689B-8AC3-7D5DF7709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5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F7CF-515A-18EA-09B2-0CC3E2E35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F06A3-3419-4ADD-A413-D35DD9CDB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3F9821-9AE5-47A8-216E-D05D17441B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D6A4C5-0BC5-13A7-1B4F-1E78528E5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8B586-CC4D-49EB-7A0B-542F79F35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C8AD35-83E6-8DAA-FCFA-D381A39F5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715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1DA70-7BA1-669B-D153-81F2630E6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1172C3-D2E7-3D7B-16FB-DADAC3D247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EDEB94-257B-5A0F-9324-AB2DFDCE0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EF9588-CB58-E067-D73C-BB1FBB5A0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570740-61A5-0918-ACA3-DC515365B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DDF83B-5336-498F-D037-4CF2C574E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99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8FE26E-1A1C-873B-DA0D-F95A3E712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3DE479-6B91-FE9D-FC39-EC67F349E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77E973-361C-37B6-961E-F11E4D3419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BDA6B-ABB8-D509-9CD4-32E3347BB7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B5ED2-82D8-BB60-1D5A-97A45E0B2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185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F66F8-57F3-D11F-FD05-C5C1D37E1A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Cub Safety Moment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8E6A51-B7E4-A3AD-EF22-D363E9F829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Allergies</a:t>
            </a:r>
          </a:p>
        </p:txBody>
      </p:sp>
    </p:spTree>
    <p:extLst>
      <p:ext uri="{BB962C8B-B14F-4D97-AF65-F5344CB8AC3E}">
        <p14:creationId xmlns:p14="http://schemas.microsoft.com/office/powerpoint/2010/main" val="109523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A190F-9D2D-EBFC-7A7E-D7B4DF264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What’s an allergy?</a:t>
            </a:r>
          </a:p>
          <a:p>
            <a:pPr lvl="1"/>
            <a:r>
              <a:rPr lang="en-US" dirty="0"/>
              <a:t>Your body has ways of protecting itself.  It does this by creating antibodies that mark substances that enter your body for destruction.  This is good – it keeps you healthy.</a:t>
            </a:r>
          </a:p>
          <a:p>
            <a:pPr lvl="1"/>
            <a:r>
              <a:rPr lang="en-US" dirty="0"/>
              <a:t>Sometimes antibodies mark some substances for destruction that are harmless to most people.  This response is called an allergic reaction.</a:t>
            </a:r>
          </a:p>
          <a:p>
            <a:r>
              <a:rPr lang="en-US" dirty="0"/>
              <a:t>Some allergens that you may be aware of:</a:t>
            </a:r>
          </a:p>
          <a:p>
            <a:pPr lvl="1"/>
            <a:r>
              <a:rPr lang="en-US" dirty="0"/>
              <a:t>Pet dander, some types of food, bee stings, or pollen</a:t>
            </a:r>
          </a:p>
          <a:p>
            <a:r>
              <a:rPr lang="en-US" dirty="0"/>
              <a:t>Severity</a:t>
            </a:r>
          </a:p>
          <a:p>
            <a:pPr lvl="1"/>
            <a:r>
              <a:rPr lang="en-US" dirty="0"/>
              <a:t>Some people show their allergies by getting a runny nose and sneezing</a:t>
            </a:r>
          </a:p>
          <a:p>
            <a:pPr lvl="1"/>
            <a:r>
              <a:rPr lang="en-US" dirty="0"/>
              <a:t>Some people have severe reactions to allergens:</a:t>
            </a:r>
            <a:r>
              <a:rPr lang="en-US" b="1" dirty="0"/>
              <a:t>  this may cause a person to go into shock, stop breathing, and even die</a:t>
            </a:r>
          </a:p>
        </p:txBody>
      </p:sp>
    </p:spTree>
    <p:extLst>
      <p:ext uri="{BB962C8B-B14F-4D97-AF65-F5344CB8AC3E}">
        <p14:creationId xmlns:p14="http://schemas.microsoft.com/office/powerpoint/2010/main" val="4244605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371CB-2074-26AE-C4A5-3C20B6698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you can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EDD512-CC68-2D4D-EBF7-D5B0D6ED1C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39818" cy="4351338"/>
          </a:xfrm>
        </p:spPr>
        <p:txBody>
          <a:bodyPr/>
          <a:lstStyle/>
          <a:p>
            <a:pPr marL="0" marR="0" indent="0">
              <a:spcBef>
                <a:spcPts val="425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231F20"/>
                </a:solidFill>
                <a:effectLst/>
                <a:ea typeface="Times New Roman" panose="02020603050405020304" pitchFamily="18" charset="0"/>
              </a:rPr>
              <a:t>While you can’t control an allergy, you can be careful if you have friends who have allergies – especially food allergies.  These are the most common food allergies – someone in your den may need to avoid these foods</a:t>
            </a:r>
            <a:r>
              <a:rPr lang="en-US" sz="2000" dirty="0">
                <a:solidFill>
                  <a:srgbClr val="231F20"/>
                </a:solidFill>
                <a:ea typeface="Times New Roman" panose="02020603050405020304" pitchFamily="18" charset="0"/>
              </a:rPr>
              <a:t>: eggs, milk, mustard, peanuts, shellfish, fish, sesame seeds, soy and soybeans</a:t>
            </a:r>
          </a:p>
          <a:p>
            <a:pPr marL="0" marR="0" indent="0">
              <a:spcBef>
                <a:spcPts val="425"/>
              </a:spcBef>
              <a:spcAft>
                <a:spcPts val="0"/>
              </a:spcAft>
              <a:buNone/>
            </a:pPr>
            <a:endParaRPr lang="en-US" sz="2000" dirty="0">
              <a:solidFill>
                <a:srgbClr val="231F20"/>
              </a:solidFill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425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231F20"/>
                </a:solidFill>
                <a:ea typeface="Times New Roman" panose="02020603050405020304" pitchFamily="18" charset="0"/>
              </a:rPr>
              <a:t>You can help by</a:t>
            </a:r>
          </a:p>
          <a:p>
            <a:pPr>
              <a:spcBef>
                <a:spcPts val="425"/>
              </a:spcBef>
            </a:pPr>
            <a:r>
              <a:rPr lang="en-US" sz="2000" dirty="0">
                <a:solidFill>
                  <a:srgbClr val="231F20"/>
                </a:solidFill>
                <a:effectLst/>
                <a:ea typeface="Times New Roman" panose="02020603050405020304" pitchFamily="18" charset="0"/>
              </a:rPr>
              <a:t>Understanding what they need to avoid and not bringing that type of food on a den or pack outing</a:t>
            </a:r>
          </a:p>
          <a:p>
            <a:pPr>
              <a:spcBef>
                <a:spcPts val="425"/>
              </a:spcBef>
            </a:pPr>
            <a:r>
              <a:rPr lang="en-US" sz="2000" dirty="0">
                <a:solidFill>
                  <a:srgbClr val="231F20"/>
                </a:solidFill>
                <a:ea typeface="Times New Roman" panose="02020603050405020304" pitchFamily="18" charset="0"/>
              </a:rPr>
              <a:t>Know that if your friends are exposed to them, they may have trouble breathing</a:t>
            </a:r>
          </a:p>
          <a:p>
            <a:pPr>
              <a:spcBef>
                <a:spcPts val="425"/>
              </a:spcBef>
            </a:pPr>
            <a:r>
              <a:rPr lang="en-US" sz="2000" dirty="0">
                <a:solidFill>
                  <a:srgbClr val="231F20"/>
                </a:solidFill>
                <a:effectLst/>
                <a:ea typeface="Times New Roman" panose="02020603050405020304" pitchFamily="18" charset="0"/>
              </a:rPr>
              <a:t>Get help from an adult if someone shows symptoms of a food allergy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368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240</Words>
  <Application>Microsoft Office PowerPoint</Application>
  <PresentationFormat>Widescreen</PresentationFormat>
  <Paragraphs>20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Cub Safety Moment</vt:lpstr>
      <vt:lpstr>Allergies</vt:lpstr>
      <vt:lpstr>What you can do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Cub Safety Moment</dc:title>
  <dc:creator>Dennis Kampa</dc:creator>
  <cp:lastModifiedBy>Dennis Kampa</cp:lastModifiedBy>
  <cp:revision>5</cp:revision>
  <dcterms:created xsi:type="dcterms:W3CDTF">2023-06-18T13:34:22Z</dcterms:created>
  <dcterms:modified xsi:type="dcterms:W3CDTF">2023-06-22T15:20:23Z</dcterms:modified>
</cp:coreProperties>
</file>