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9" r:id="rId3"/>
    <p:sldId id="257" r:id="rId4"/>
    <p:sldId id="258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5368" autoAdjust="0"/>
    <p:restoredTop sz="93528" autoAdjust="0"/>
  </p:normalViewPr>
  <p:slideViewPr>
    <p:cSldViewPr snapToGrid="0">
      <p:cViewPr varScale="1">
        <p:scale>
          <a:sx n="100" d="100"/>
          <a:sy n="100" d="100"/>
        </p:scale>
        <p:origin x="108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16AC6A-3488-43C2-A609-FBD384694741}" type="datetimeFigureOut">
              <a:rPr lang="en-US" smtClean="0"/>
              <a:t>6/24/2023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A9EBC6-C150-4F3E-8E52-70527635149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41915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A9EBC6-C150-4F3E-8E52-705276351497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10059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A9EBC6-C150-4F3E-8E52-705276351497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24649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A9C0CF-BA51-F357-55B1-DF643177806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7C95C60-E002-2B1D-E36D-AE4D3C5A00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2657E0-3EFB-53DD-3C15-DA0ECB2DF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EE535-58BE-47C4-9641-71B678A0D48B}" type="datetimeFigureOut">
              <a:rPr lang="en-US" smtClean="0"/>
              <a:t>6/24/2023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8E0734-E980-B7A0-5DE7-F84905B86E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9B8228-C496-8C2F-31AD-FEAD995D57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08952-8B38-46DE-9955-55B8A78C8DF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43389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FC6D53-404D-451C-B591-C39AE0864D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5BCE0C6-E320-EF7E-865D-4A7511C590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702BB4-98C4-38C0-BFC0-2B4BF54678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EE535-58BE-47C4-9641-71B678A0D48B}" type="datetimeFigureOut">
              <a:rPr lang="en-US" smtClean="0"/>
              <a:t>6/24/2023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E778BD-C3A2-58D7-EDEE-0DF31F2E48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3333D5-28D2-3EF9-4BF3-A67ED0793D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08952-8B38-46DE-9955-55B8A78C8DF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11789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8830C78-7412-870B-0C82-1D6397BF4FF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17DE8EB-FE6B-67D8-91FB-C8D477C8AA6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19BB0B-CCC3-ED95-4FF9-D8F23A5DC0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EE535-58BE-47C4-9641-71B678A0D48B}" type="datetimeFigureOut">
              <a:rPr lang="en-US" smtClean="0"/>
              <a:t>6/24/2023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CFD41D-C550-D41B-F07F-2A31C861AB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A43140-D688-2DA7-8CAC-0585E28744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08952-8B38-46DE-9955-55B8A78C8DF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29964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0A46CC-B7B2-05F9-2A94-F809311B73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A3EB60-96D6-2871-6A5E-6C8F7DA4C0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8B86ED-B70F-3D37-9539-12E83F9B45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EE535-58BE-47C4-9641-71B678A0D48B}" type="datetimeFigureOut">
              <a:rPr lang="en-US" smtClean="0"/>
              <a:t>6/24/2023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F901B9-FF7A-FC82-E6FD-0468335E23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461E0F-9058-4946-17C9-D90A51F4F1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08952-8B38-46DE-9955-55B8A78C8DF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09595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12EE2D-8BEA-716E-C4FF-B425B510F9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678169-0001-7CAD-2E0D-F97F1F795D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9745C9-C6B0-75D4-90B8-505A0F0A06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EE535-58BE-47C4-9641-71B678A0D48B}" type="datetimeFigureOut">
              <a:rPr lang="en-US" smtClean="0"/>
              <a:t>6/24/2023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400EED-8946-5807-EA42-C84A8A7CB2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73B4B5-7D39-4029-76A4-0AA1764B3A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08952-8B38-46DE-9955-55B8A78C8DF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39833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584753-9E0B-D4C4-6B34-3B094F99E6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FAD9F3-C383-22D1-B473-324DD8F1060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E728545-4A3D-AF21-7E81-6BC4D188DDE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883E61D-2A9A-50A4-8D54-858B653054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EE535-58BE-47C4-9641-71B678A0D48B}" type="datetimeFigureOut">
              <a:rPr lang="en-US" smtClean="0"/>
              <a:t>6/24/2023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4649E1F-8F13-1E58-AA4F-C312C64531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EAD0A7-0F96-7588-B016-A0715EEF9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08952-8B38-46DE-9955-55B8A78C8DF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11808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2D795-8798-6879-7E8D-08166934E8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5C784F-E03F-3D1C-F033-BDD75B791E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4DDDB9-48E3-CC1B-98A2-D25A4498B4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C79D808-6456-7099-0654-3CEC1E14A76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63B53E7-F8B5-374A-4020-EC54AC23A7E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1642F27-879F-6673-AC7B-003FC74D21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EE535-58BE-47C4-9641-71B678A0D48B}" type="datetimeFigureOut">
              <a:rPr lang="en-US" smtClean="0"/>
              <a:t>6/24/2023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202C496-1F0F-AF00-06F6-846C796AA4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4DCB5E9-8B61-38C4-6481-F133C37E7C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08952-8B38-46DE-9955-55B8A78C8DF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60656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DA04BA-D7CF-8A4E-54ED-ACA3D58661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216C2A1-D2C8-9800-CCE4-D52EBA70C6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EE535-58BE-47C4-9641-71B678A0D48B}" type="datetimeFigureOut">
              <a:rPr lang="en-US" smtClean="0"/>
              <a:t>6/24/2023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2F60D77-93D4-BB5B-4DBF-340338CDD2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16A60AC-B9D9-11BD-2B5D-114EBE8E80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08952-8B38-46DE-9955-55B8A78C8DF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63951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F7F3D33-78F0-D583-389C-C37D97A0AD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EE535-58BE-47C4-9641-71B678A0D48B}" type="datetimeFigureOut">
              <a:rPr lang="en-US" smtClean="0"/>
              <a:t>6/24/2023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6149B2-74AC-B14A-58B3-E6CC2DB357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45C4B7-611D-689B-8AC3-7D5DF77098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08952-8B38-46DE-9955-55B8A78C8DF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39562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2EF7CF-515A-18EA-09B2-0CC3E2E35E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BF06A3-3419-4ADD-A413-D35DD9CDB0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A3F9821-9AE5-47A8-216E-D05D17441B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1D6A4C5-0BC5-13A7-1B4F-1E78528E5F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EE535-58BE-47C4-9641-71B678A0D48B}" type="datetimeFigureOut">
              <a:rPr lang="en-US" smtClean="0"/>
              <a:t>6/24/2023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EA8B586-CC4D-49EB-7A0B-542F79F354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8C8AD35-83E6-8DAA-FCFA-D381A39F52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08952-8B38-46DE-9955-55B8A78C8DF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77154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D1DA70-7BA1-669B-D153-81F2630E60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A1172C3-D2E7-3D7B-16FB-DADAC3D247B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6EDEB94-257B-5A0F-9324-AB2DFDCE06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CEF9588-CB58-E067-D73C-BB1FBB5A06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EE535-58BE-47C4-9641-71B678A0D48B}" type="datetimeFigureOut">
              <a:rPr lang="en-US" smtClean="0"/>
              <a:t>6/24/2023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7570740-61A5-0918-ACA3-DC515365B3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6DDF83B-5336-498F-D037-4CF2C574EA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08952-8B38-46DE-9955-55B8A78C8DF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29961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8FE26E-1A1C-873B-DA0D-F95A3E7127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E3DE479-6B91-FE9D-FC39-EC67F349EF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77E973-361C-37B6-961E-F11E4D3419D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4EE535-58BE-47C4-9641-71B678A0D48B}" type="datetimeFigureOut">
              <a:rPr lang="en-US" smtClean="0"/>
              <a:t>6/24/2023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7BDA6B-ABB8-D509-9CD4-32E3347BB7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8B5ED2-82D8-BB60-1D5A-97A45E0B25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908952-8B38-46DE-9955-55B8A78C8DF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51850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6F66F8-57F3-D11F-FD05-C5C1D37E1A1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Cub Safety Moment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F8E6A51-B7E4-A3AD-EF22-D363E9F829E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4400" dirty="0"/>
              <a:t>Buddy System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3FB6CD3-5934-CACD-522F-81DEC4963FDE}"/>
              </a:ext>
            </a:extLst>
          </p:cNvPr>
          <p:cNvSpPr txBox="1"/>
          <p:nvPr/>
        </p:nvSpPr>
        <p:spPr>
          <a:xfrm>
            <a:off x="7410734" y="4599296"/>
            <a:ext cx="3916908" cy="120032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It is not intended that this presentation be actually used with Cub Scouts. It’s purpose is to illustrate to the presenter material that should be covered.</a:t>
            </a:r>
          </a:p>
        </p:txBody>
      </p:sp>
      <p:pic>
        <p:nvPicPr>
          <p:cNvPr id="6" name="Picture 5" descr="A blue and yellow gloves&#10;&#10;Description automatically generated with low confidence">
            <a:extLst>
              <a:ext uri="{FF2B5EF4-FFF2-40B4-BE49-F238E27FC236}">
                <a16:creationId xmlns:a16="http://schemas.microsoft.com/office/drawing/2014/main" id="{B246E800-0735-0051-DD80-08E01D3049D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286584">
            <a:off x="168580" y="727032"/>
            <a:ext cx="4055078" cy="2737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2321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AA190F-9D2D-EBFC-7A7E-D7B4DF2641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Buddy System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28A269C-2DAE-43B1-E6CB-7D77E85A8A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7"/>
            <a:ext cx="10515600" cy="4802187"/>
          </a:xfrm>
        </p:spPr>
        <p:txBody>
          <a:bodyPr>
            <a:normAutofit/>
          </a:bodyPr>
          <a:lstStyle/>
          <a:p>
            <a:r>
              <a:rPr lang="en-US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buddy system is a cooperative arrangement where individuals are paired or teamed.</a:t>
            </a:r>
          </a:p>
          <a:p>
            <a:r>
              <a:rPr lang="en-US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buddy system is designed to keep our scouts personally safe and is one of our barriers for protecting our youth.</a:t>
            </a:r>
          </a:p>
          <a:p>
            <a:r>
              <a:rPr lang="en-US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buddy system ensures that one-on-one adult and youth contact does not take place.</a:t>
            </a:r>
          </a:p>
          <a:p>
            <a:r>
              <a:rPr lang="en-US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buddy system re-emphasizes the age and genders that should interact, keeping buddies to no more than two years apart in age.</a:t>
            </a:r>
          </a:p>
          <a:p>
            <a:r>
              <a:rPr lang="en-US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buddy system is a prevention strategy for bullying or hazing.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23399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AA190F-9D2D-EBFC-7A7E-D7B4DF2641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Buddy System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28A269C-2DAE-43B1-E6CB-7D77E85A8A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7"/>
            <a:ext cx="10515600" cy="4802187"/>
          </a:xfrm>
        </p:spPr>
        <p:txBody>
          <a:bodyPr>
            <a:normAutofit lnSpcReduction="10000"/>
          </a:bodyPr>
          <a:lstStyle/>
          <a:p>
            <a:r>
              <a:rPr lang="en-US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When using the buddy system, scouts are learning social skills, forging friendships, exercising responsibility not only for themselves, but for another scout.</a:t>
            </a:r>
          </a:p>
          <a:p>
            <a:r>
              <a:rPr lang="en-US" kern="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buddy systems helps to </a:t>
            </a:r>
            <a:r>
              <a:rPr lang="en-US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develop cooperation and confidence in our scouts.</a:t>
            </a:r>
          </a:p>
          <a:p>
            <a:r>
              <a:rPr lang="en-US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buddy system helps our scouts to take on leadership roles and practice inclusivity.</a:t>
            </a:r>
          </a:p>
          <a:p>
            <a:r>
              <a:rPr lang="en-US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Use the buddy system when the scouts are at camp, hiking, swimming, on field trips or while doing den activities.  </a:t>
            </a:r>
          </a:p>
          <a:p>
            <a:r>
              <a:rPr lang="en-US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Use the term “Buddy Check” frequently to manage the buddy system.</a:t>
            </a:r>
            <a:endParaRPr lang="en-US" b="1" kern="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46057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A4802A-B1E2-CC0B-0147-C4D150D68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65125"/>
            <a:ext cx="11092543" cy="1325563"/>
          </a:xfrm>
        </p:spPr>
        <p:txBody>
          <a:bodyPr>
            <a:normAutofit/>
          </a:bodyPr>
          <a:lstStyle/>
          <a:p>
            <a:r>
              <a:rPr lang="en-US" sz="3600" b="1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Teaching the Buddy System to Cub Scouts</a:t>
            </a:r>
            <a:br>
              <a:rPr lang="en-US" sz="4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9D77C6-A74A-232E-17D9-8ACACC9AC8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472973"/>
            <a:ext cx="10515600" cy="5019901"/>
          </a:xfrm>
        </p:spPr>
        <p:txBody>
          <a:bodyPr>
            <a:normAutofit fontScale="40000" lnSpcReduction="20000"/>
          </a:bodyPr>
          <a:lstStyle/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"/>
            </a:pPr>
            <a:r>
              <a:rPr lang="en-US" sz="4500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Work together with your buddy as a single unit.</a:t>
            </a:r>
            <a:endParaRPr lang="en-US" sz="45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"/>
            </a:pPr>
            <a:r>
              <a:rPr lang="en-US" sz="4500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Never leave your buddy alone.</a:t>
            </a:r>
            <a:endParaRPr lang="en-US" sz="45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"/>
            </a:pPr>
            <a:r>
              <a:rPr lang="en-US" sz="4500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Know where your buddy is at all times.</a:t>
            </a:r>
            <a:endParaRPr lang="en-US" sz="45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"/>
            </a:pPr>
            <a:r>
              <a:rPr lang="en-US" sz="4500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buddy is a peer of yours, a friend you know or a new friend you’ll make.</a:t>
            </a:r>
            <a:endParaRPr lang="en-US" sz="45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"/>
            </a:pPr>
            <a:r>
              <a:rPr lang="en-US" sz="4500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buddy can help if you get hurt or if you start to feel sick by telling an adult.</a:t>
            </a:r>
            <a:endParaRPr lang="en-US" sz="45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"/>
            </a:pPr>
            <a:r>
              <a:rPr lang="en-US" sz="4500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buddy can help you remember safety rules for the activity you both are participating in.</a:t>
            </a:r>
            <a:endParaRPr lang="en-US" sz="45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"/>
            </a:pPr>
            <a:r>
              <a:rPr lang="en-US" sz="45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Don’t switch buddies unless a leader instructs you to switch.</a:t>
            </a:r>
            <a:endParaRPr lang="en-US" sz="45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"/>
            </a:pPr>
            <a:r>
              <a:rPr lang="en-US" sz="45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Treat your buddy as you would treat others.</a:t>
            </a:r>
            <a:endParaRPr lang="en-US" sz="45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"/>
            </a:pPr>
            <a:r>
              <a:rPr lang="en-US" sz="45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 buddy can hold your hand while you both safely cross the street.</a:t>
            </a:r>
            <a:endParaRPr lang="en-US" sz="45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"/>
            </a:pPr>
            <a:r>
              <a:rPr lang="en-US" sz="45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 buddy can encourage you when doing activities together.</a:t>
            </a:r>
            <a:endParaRPr lang="en-US" sz="45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"/>
            </a:pPr>
            <a:r>
              <a:rPr lang="en-US" sz="45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 buddy is a friend to talk to.</a:t>
            </a:r>
            <a:endParaRPr lang="en-US" sz="45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"/>
            </a:pPr>
            <a:r>
              <a:rPr lang="en-US" sz="45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 buddy is a good listener.</a:t>
            </a:r>
            <a:endParaRPr lang="en-US" sz="45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"/>
            </a:pPr>
            <a:r>
              <a:rPr lang="en-US" sz="45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 prepared for Buddy Checks!</a:t>
            </a:r>
            <a:endParaRPr lang="en-US" sz="45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58068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609</TotalTime>
  <Words>374</Words>
  <Application>Microsoft Office PowerPoint</Application>
  <PresentationFormat>Widescreen</PresentationFormat>
  <Paragraphs>31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Symbol</vt:lpstr>
      <vt:lpstr>Office Theme</vt:lpstr>
      <vt:lpstr>Cub Safety Moment</vt:lpstr>
      <vt:lpstr>Buddy System</vt:lpstr>
      <vt:lpstr>Buddy System</vt:lpstr>
      <vt:lpstr>Teaching the Buddy System to Cub Scouts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Cub Safety Moment</dc:title>
  <dc:creator>Dennis Kampa</dc:creator>
  <cp:lastModifiedBy>Dennis Kampa</cp:lastModifiedBy>
  <cp:revision>6</cp:revision>
  <dcterms:created xsi:type="dcterms:W3CDTF">2023-06-18T13:34:22Z</dcterms:created>
  <dcterms:modified xsi:type="dcterms:W3CDTF">2023-06-24T20:46:37Z</dcterms:modified>
</cp:coreProperties>
</file>