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 id="2147483684" r:id="rId2"/>
  </p:sldMasterIdLst>
  <p:notesMasterIdLst>
    <p:notesMasterId r:id="rId67"/>
  </p:notesMasterIdLst>
  <p:sldIdLst>
    <p:sldId id="301" r:id="rId3"/>
    <p:sldId id="302" r:id="rId4"/>
    <p:sldId id="936" r:id="rId5"/>
    <p:sldId id="987" r:id="rId6"/>
    <p:sldId id="946" r:id="rId7"/>
    <p:sldId id="937" r:id="rId8"/>
    <p:sldId id="947" r:id="rId9"/>
    <p:sldId id="949" r:id="rId10"/>
    <p:sldId id="948" r:id="rId11"/>
    <p:sldId id="950" r:id="rId12"/>
    <p:sldId id="952" r:id="rId13"/>
    <p:sldId id="951" r:id="rId14"/>
    <p:sldId id="934" r:id="rId15"/>
    <p:sldId id="753" r:id="rId16"/>
    <p:sldId id="800" r:id="rId17"/>
    <p:sldId id="981" r:id="rId18"/>
    <p:sldId id="974" r:id="rId19"/>
    <p:sldId id="973" r:id="rId20"/>
    <p:sldId id="972" r:id="rId21"/>
    <p:sldId id="971" r:id="rId22"/>
    <p:sldId id="970" r:id="rId23"/>
    <p:sldId id="969" r:id="rId24"/>
    <p:sldId id="968" r:id="rId25"/>
    <p:sldId id="967" r:id="rId26"/>
    <p:sldId id="978" r:id="rId27"/>
    <p:sldId id="977" r:id="rId28"/>
    <p:sldId id="976" r:id="rId29"/>
    <p:sldId id="975" r:id="rId30"/>
    <p:sldId id="979" r:id="rId31"/>
    <p:sldId id="982" r:id="rId32"/>
    <p:sldId id="985" r:id="rId33"/>
    <p:sldId id="984" r:id="rId34"/>
    <p:sldId id="983" r:id="rId35"/>
    <p:sldId id="986" r:id="rId36"/>
    <p:sldId id="980" r:id="rId37"/>
    <p:sldId id="935" r:id="rId38"/>
    <p:sldId id="953" r:id="rId39"/>
    <p:sldId id="957" r:id="rId40"/>
    <p:sldId id="954" r:id="rId41"/>
    <p:sldId id="958" r:id="rId42"/>
    <p:sldId id="955" r:id="rId43"/>
    <p:sldId id="959" r:id="rId44"/>
    <p:sldId id="960" r:id="rId45"/>
    <p:sldId id="956" r:id="rId46"/>
    <p:sldId id="961" r:id="rId47"/>
    <p:sldId id="963" r:id="rId48"/>
    <p:sldId id="754" r:id="rId49"/>
    <p:sldId id="774" r:id="rId50"/>
    <p:sldId id="782" r:id="rId51"/>
    <p:sldId id="783" r:id="rId52"/>
    <p:sldId id="784" r:id="rId53"/>
    <p:sldId id="964" r:id="rId54"/>
    <p:sldId id="966" r:id="rId55"/>
    <p:sldId id="965" r:id="rId56"/>
    <p:sldId id="785" r:id="rId57"/>
    <p:sldId id="849" r:id="rId58"/>
    <p:sldId id="789" r:id="rId59"/>
    <p:sldId id="926" r:id="rId60"/>
    <p:sldId id="927" r:id="rId61"/>
    <p:sldId id="928" r:id="rId62"/>
    <p:sldId id="790" r:id="rId63"/>
    <p:sldId id="791" r:id="rId64"/>
    <p:sldId id="282" r:id="rId65"/>
    <p:sldId id="320" r:id="rId6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C2B78F7-5B3C-74F2-39E6-6FD99F5D4A17}" v="320" dt="2024-03-20T12:51:29.553"/>
    <p1510:client id="{63D2FF2A-2BF4-1E2D-1AF0-BCF9E3A6A691}" v="85" dt="2024-03-20T14:44:34.853"/>
    <p1510:client id="{7E7D1DD3-4F77-492A-94FD-F8996A84E036}" v="49" dt="2024-03-20T14:15:41.724"/>
    <p1510:client id="{94184F44-AEA9-526F-E605-BD62EC2BE674}" v="127" dt="2024-03-19T23:38:45.081"/>
    <p1510:client id="{97CCCFB9-5495-3DF0-18C5-1A55B6EEEA6B}" v="267" dt="2024-03-19T23:30:47.28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slide" Target="slides/slide64.xml"/><Relationship Id="rId5" Type="http://schemas.openxmlformats.org/officeDocument/2006/relationships/slide" Target="slides/slide3.xml"/><Relationship Id="rId61" Type="http://schemas.openxmlformats.org/officeDocument/2006/relationships/slide" Target="slides/slide59.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viewProps" Target="viewProps.xml"/><Relationship Id="rId8" Type="http://schemas.openxmlformats.org/officeDocument/2006/relationships/slide" Target="slides/slide6.xml"/><Relationship Id="rId51" Type="http://schemas.openxmlformats.org/officeDocument/2006/relationships/slide" Target="slides/slide49.xml"/><Relationship Id="rId72" Type="http://schemas.microsoft.com/office/2016/11/relationships/changesInfo" Target="changesInfos/changesInfo1.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notesMaster" Target="notesMasters/notesMaster1.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microsoft.com/office/2015/10/relationships/revisionInfo" Target="revisionInfo.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 Type="http://schemas.openxmlformats.org/officeDocument/2006/relationships/slide" Target="slides/slide5.xml"/><Relationship Id="rId71"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hn Kuehn" userId="S::jkuehn@scouting.org::0eb851ad-6ea6-474f-ac97-414bc0b0ebfa" providerId="AD" clId="Web-{97CCCFB9-5495-3DF0-18C5-1A55B6EEEA6B}"/>
    <pc:docChg chg="addSld modSld">
      <pc:chgData name="John Kuehn" userId="S::jkuehn@scouting.org::0eb851ad-6ea6-474f-ac97-414bc0b0ebfa" providerId="AD" clId="Web-{97CCCFB9-5495-3DF0-18C5-1A55B6EEEA6B}" dt="2024-03-19T23:30:47.283" v="259" actId="20577"/>
      <pc:docMkLst>
        <pc:docMk/>
      </pc:docMkLst>
      <pc:sldChg chg="modSp">
        <pc:chgData name="John Kuehn" userId="S::jkuehn@scouting.org::0eb851ad-6ea6-474f-ac97-414bc0b0ebfa" providerId="AD" clId="Web-{97CCCFB9-5495-3DF0-18C5-1A55B6EEEA6B}" dt="2024-03-19T23:27:00.804" v="179" actId="20577"/>
        <pc:sldMkLst>
          <pc:docMk/>
          <pc:sldMk cId="3435506657" sldId="971"/>
        </pc:sldMkLst>
        <pc:spChg chg="mod">
          <ac:chgData name="John Kuehn" userId="S::jkuehn@scouting.org::0eb851ad-6ea6-474f-ac97-414bc0b0ebfa" providerId="AD" clId="Web-{97CCCFB9-5495-3DF0-18C5-1A55B6EEEA6B}" dt="2024-03-19T23:27:00.804" v="179" actId="20577"/>
          <ac:spMkLst>
            <pc:docMk/>
            <pc:sldMk cId="3435506657" sldId="971"/>
            <ac:spMk id="5" creationId="{FF1A3D04-3D8A-2217-55E3-C1BA6F0F03C1}"/>
          </ac:spMkLst>
        </pc:spChg>
      </pc:sldChg>
      <pc:sldChg chg="delSp modSp">
        <pc:chgData name="John Kuehn" userId="S::jkuehn@scouting.org::0eb851ad-6ea6-474f-ac97-414bc0b0ebfa" providerId="AD" clId="Web-{97CCCFB9-5495-3DF0-18C5-1A55B6EEEA6B}" dt="2024-03-19T23:26:29.584" v="166" actId="1076"/>
        <pc:sldMkLst>
          <pc:docMk/>
          <pc:sldMk cId="1161616413" sldId="972"/>
        </pc:sldMkLst>
        <pc:spChg chg="del">
          <ac:chgData name="John Kuehn" userId="S::jkuehn@scouting.org::0eb851ad-6ea6-474f-ac97-414bc0b0ebfa" providerId="AD" clId="Web-{97CCCFB9-5495-3DF0-18C5-1A55B6EEEA6B}" dt="2024-03-19T23:26:25.818" v="165"/>
          <ac:spMkLst>
            <pc:docMk/>
            <pc:sldMk cId="1161616413" sldId="972"/>
            <ac:spMk id="6" creationId="{0CB3B78A-9669-DAA1-ACEE-3E00381267B4}"/>
          </ac:spMkLst>
        </pc:spChg>
        <pc:picChg chg="mod">
          <ac:chgData name="John Kuehn" userId="S::jkuehn@scouting.org::0eb851ad-6ea6-474f-ac97-414bc0b0ebfa" providerId="AD" clId="Web-{97CCCFB9-5495-3DF0-18C5-1A55B6EEEA6B}" dt="2024-03-19T23:26:29.584" v="166" actId="1076"/>
          <ac:picMkLst>
            <pc:docMk/>
            <pc:sldMk cId="1161616413" sldId="972"/>
            <ac:picMk id="4" creationId="{B1BFE001-6087-E8AB-9625-02B7D4D0F55B}"/>
          </ac:picMkLst>
        </pc:picChg>
      </pc:sldChg>
      <pc:sldChg chg="modSp">
        <pc:chgData name="John Kuehn" userId="S::jkuehn@scouting.org::0eb851ad-6ea6-474f-ac97-414bc0b0ebfa" providerId="AD" clId="Web-{97CCCFB9-5495-3DF0-18C5-1A55B6EEEA6B}" dt="2024-03-19T23:26:08.880" v="163" actId="1076"/>
        <pc:sldMkLst>
          <pc:docMk/>
          <pc:sldMk cId="1945677447" sldId="973"/>
        </pc:sldMkLst>
        <pc:picChg chg="mod">
          <ac:chgData name="John Kuehn" userId="S::jkuehn@scouting.org::0eb851ad-6ea6-474f-ac97-414bc0b0ebfa" providerId="AD" clId="Web-{97CCCFB9-5495-3DF0-18C5-1A55B6EEEA6B}" dt="2024-03-19T23:26:08.880" v="163" actId="1076"/>
          <ac:picMkLst>
            <pc:docMk/>
            <pc:sldMk cId="1945677447" sldId="973"/>
            <ac:picMk id="4" creationId="{36D1CC55-49D6-3DC1-D8BE-282DE6470BA9}"/>
          </ac:picMkLst>
        </pc:picChg>
      </pc:sldChg>
      <pc:sldChg chg="addSp delSp modSp">
        <pc:chgData name="John Kuehn" userId="S::jkuehn@scouting.org::0eb851ad-6ea6-474f-ac97-414bc0b0ebfa" providerId="AD" clId="Web-{97CCCFB9-5495-3DF0-18C5-1A55B6EEEA6B}" dt="2024-03-19T23:23:35.312" v="71" actId="20577"/>
        <pc:sldMkLst>
          <pc:docMk/>
          <pc:sldMk cId="2783838259" sldId="975"/>
        </pc:sldMkLst>
        <pc:spChg chg="mod">
          <ac:chgData name="John Kuehn" userId="S::jkuehn@scouting.org::0eb851ad-6ea6-474f-ac97-414bc0b0ebfa" providerId="AD" clId="Web-{97CCCFB9-5495-3DF0-18C5-1A55B6EEEA6B}" dt="2024-03-19T23:12:44.540" v="6" actId="20577"/>
          <ac:spMkLst>
            <pc:docMk/>
            <pc:sldMk cId="2783838259" sldId="975"/>
            <ac:spMk id="2" creationId="{B9E7BFE7-7731-2F6F-546E-F0A9F3A62556}"/>
          </ac:spMkLst>
        </pc:spChg>
        <pc:spChg chg="mod">
          <ac:chgData name="John Kuehn" userId="S::jkuehn@scouting.org::0eb851ad-6ea6-474f-ac97-414bc0b0ebfa" providerId="AD" clId="Web-{97CCCFB9-5495-3DF0-18C5-1A55B6EEEA6B}" dt="2024-03-19T23:23:35.312" v="71" actId="20577"/>
          <ac:spMkLst>
            <pc:docMk/>
            <pc:sldMk cId="2783838259" sldId="975"/>
            <ac:spMk id="3" creationId="{9C436840-6195-FFB0-7A3F-60ABEA544785}"/>
          </ac:spMkLst>
        </pc:spChg>
        <pc:spChg chg="del">
          <ac:chgData name="John Kuehn" userId="S::jkuehn@scouting.org::0eb851ad-6ea6-474f-ac97-414bc0b0ebfa" providerId="AD" clId="Web-{97CCCFB9-5495-3DF0-18C5-1A55B6EEEA6B}" dt="2024-03-19T23:19:23.679" v="7"/>
          <ac:spMkLst>
            <pc:docMk/>
            <pc:sldMk cId="2783838259" sldId="975"/>
            <ac:spMk id="4" creationId="{5F864CAB-5CF8-F352-0757-56A347B7A2D9}"/>
          </ac:spMkLst>
        </pc:spChg>
        <pc:picChg chg="add mod">
          <ac:chgData name="John Kuehn" userId="S::jkuehn@scouting.org::0eb851ad-6ea6-474f-ac97-414bc0b0ebfa" providerId="AD" clId="Web-{97CCCFB9-5495-3DF0-18C5-1A55B6EEEA6B}" dt="2024-03-19T23:22:41.967" v="69" actId="14100"/>
          <ac:picMkLst>
            <pc:docMk/>
            <pc:sldMk cId="2783838259" sldId="975"/>
            <ac:picMk id="5" creationId="{B28A4A0A-4044-6A84-B4C9-12A09E9B77B1}"/>
          </ac:picMkLst>
        </pc:picChg>
      </pc:sldChg>
      <pc:sldChg chg="addSp delSp modSp">
        <pc:chgData name="John Kuehn" userId="S::jkuehn@scouting.org::0eb851ad-6ea6-474f-ac97-414bc0b0ebfa" providerId="AD" clId="Web-{97CCCFB9-5495-3DF0-18C5-1A55B6EEEA6B}" dt="2024-03-19T23:12:26.821" v="3"/>
        <pc:sldMkLst>
          <pc:docMk/>
          <pc:sldMk cId="3034783778" sldId="976"/>
        </pc:sldMkLst>
        <pc:spChg chg="del">
          <ac:chgData name="John Kuehn" userId="S::jkuehn@scouting.org::0eb851ad-6ea6-474f-ac97-414bc0b0ebfa" providerId="AD" clId="Web-{97CCCFB9-5495-3DF0-18C5-1A55B6EEEA6B}" dt="2024-03-19T23:12:13.789" v="0"/>
          <ac:spMkLst>
            <pc:docMk/>
            <pc:sldMk cId="3034783778" sldId="976"/>
            <ac:spMk id="4" creationId="{124847CE-0ACC-7D6E-CD9E-60E0EAB757E5}"/>
          </ac:spMkLst>
        </pc:spChg>
        <pc:picChg chg="add mod ord">
          <ac:chgData name="John Kuehn" userId="S::jkuehn@scouting.org::0eb851ad-6ea6-474f-ac97-414bc0b0ebfa" providerId="AD" clId="Web-{97CCCFB9-5495-3DF0-18C5-1A55B6EEEA6B}" dt="2024-03-19T23:12:26.821" v="3"/>
          <ac:picMkLst>
            <pc:docMk/>
            <pc:sldMk cId="3034783778" sldId="976"/>
            <ac:picMk id="5" creationId="{6C27D048-8E29-FC2F-214A-853B43C077CA}"/>
          </ac:picMkLst>
        </pc:picChg>
      </pc:sldChg>
      <pc:sldChg chg="delSp modSp new mod modClrScheme chgLayout">
        <pc:chgData name="John Kuehn" userId="S::jkuehn@scouting.org::0eb851ad-6ea6-474f-ac97-414bc0b0ebfa" providerId="AD" clId="Web-{97CCCFB9-5495-3DF0-18C5-1A55B6EEEA6B}" dt="2024-03-19T23:25:39.754" v="160" actId="20577"/>
        <pc:sldMkLst>
          <pc:docMk/>
          <pc:sldMk cId="298242894" sldId="979"/>
        </pc:sldMkLst>
        <pc:spChg chg="mod ord">
          <ac:chgData name="John Kuehn" userId="S::jkuehn@scouting.org::0eb851ad-6ea6-474f-ac97-414bc0b0ebfa" providerId="AD" clId="Web-{97CCCFB9-5495-3DF0-18C5-1A55B6EEEA6B}" dt="2024-03-19T23:24:15.517" v="88"/>
          <ac:spMkLst>
            <pc:docMk/>
            <pc:sldMk cId="298242894" sldId="979"/>
            <ac:spMk id="2" creationId="{9A2A1610-00A2-4E9A-84F0-70924852A047}"/>
          </ac:spMkLst>
        </pc:spChg>
        <pc:spChg chg="mod ord">
          <ac:chgData name="John Kuehn" userId="S::jkuehn@scouting.org::0eb851ad-6ea6-474f-ac97-414bc0b0ebfa" providerId="AD" clId="Web-{97CCCFB9-5495-3DF0-18C5-1A55B6EEEA6B}" dt="2024-03-19T23:25:39.754" v="160" actId="20577"/>
          <ac:spMkLst>
            <pc:docMk/>
            <pc:sldMk cId="298242894" sldId="979"/>
            <ac:spMk id="3" creationId="{9C3F1856-454D-2421-EB1B-01FBC367F0F6}"/>
          </ac:spMkLst>
        </pc:spChg>
        <pc:spChg chg="del">
          <ac:chgData name="John Kuehn" userId="S::jkuehn@scouting.org::0eb851ad-6ea6-474f-ac97-414bc0b0ebfa" providerId="AD" clId="Web-{97CCCFB9-5495-3DF0-18C5-1A55B6EEEA6B}" dt="2024-03-19T23:24:15.517" v="88"/>
          <ac:spMkLst>
            <pc:docMk/>
            <pc:sldMk cId="298242894" sldId="979"/>
            <ac:spMk id="4" creationId="{342CD29B-8BA2-648F-1C0B-33225D82165C}"/>
          </ac:spMkLst>
        </pc:spChg>
      </pc:sldChg>
      <pc:sldChg chg="modSp new">
        <pc:chgData name="John Kuehn" userId="S::jkuehn@scouting.org::0eb851ad-6ea6-474f-ac97-414bc0b0ebfa" providerId="AD" clId="Web-{97CCCFB9-5495-3DF0-18C5-1A55B6EEEA6B}" dt="2024-03-19T23:30:47.283" v="259" actId="20577"/>
        <pc:sldMkLst>
          <pc:docMk/>
          <pc:sldMk cId="1209591630" sldId="980"/>
        </pc:sldMkLst>
        <pc:spChg chg="mod">
          <ac:chgData name="John Kuehn" userId="S::jkuehn@scouting.org::0eb851ad-6ea6-474f-ac97-414bc0b0ebfa" providerId="AD" clId="Web-{97CCCFB9-5495-3DF0-18C5-1A55B6EEEA6B}" dt="2024-03-19T23:28:21.306" v="183" actId="20577"/>
          <ac:spMkLst>
            <pc:docMk/>
            <pc:sldMk cId="1209591630" sldId="980"/>
            <ac:spMk id="2" creationId="{77820E76-60CA-59C2-EA30-9094B960658E}"/>
          </ac:spMkLst>
        </pc:spChg>
        <pc:spChg chg="mod">
          <ac:chgData name="John Kuehn" userId="S::jkuehn@scouting.org::0eb851ad-6ea6-474f-ac97-414bc0b0ebfa" providerId="AD" clId="Web-{97CCCFB9-5495-3DF0-18C5-1A55B6EEEA6B}" dt="2024-03-19T23:30:47.283" v="259" actId="20577"/>
          <ac:spMkLst>
            <pc:docMk/>
            <pc:sldMk cId="1209591630" sldId="980"/>
            <ac:spMk id="3" creationId="{728CB025-2056-5268-A57C-3DC0D14814B7}"/>
          </ac:spMkLst>
        </pc:spChg>
      </pc:sldChg>
    </pc:docChg>
  </pc:docChgLst>
  <pc:docChgLst>
    <pc:chgData name="Don Day" userId="818ec1c1-32da-4b84-9ea3-f5b091b34312" providerId="ADAL" clId="{968DA26B-F701-4CF5-AE18-80031EABDBCD}"/>
    <pc:docChg chg="undo custSel addSld delSld modSld sldOrd">
      <pc:chgData name="Don Day" userId="818ec1c1-32da-4b84-9ea3-f5b091b34312" providerId="ADAL" clId="{968DA26B-F701-4CF5-AE18-80031EABDBCD}" dt="2024-03-20T15:55:53.397" v="659" actId="20577"/>
      <pc:docMkLst>
        <pc:docMk/>
      </pc:docMkLst>
      <pc:sldChg chg="modSp mod">
        <pc:chgData name="Don Day" userId="818ec1c1-32da-4b84-9ea3-f5b091b34312" providerId="ADAL" clId="{968DA26B-F701-4CF5-AE18-80031EABDBCD}" dt="2024-03-14T13:11:06.150" v="52" actId="20577"/>
        <pc:sldMkLst>
          <pc:docMk/>
          <pc:sldMk cId="1858279390" sldId="282"/>
        </pc:sldMkLst>
        <pc:spChg chg="mod">
          <ac:chgData name="Don Day" userId="818ec1c1-32da-4b84-9ea3-f5b091b34312" providerId="ADAL" clId="{968DA26B-F701-4CF5-AE18-80031EABDBCD}" dt="2024-03-14T13:11:06.150" v="52" actId="20577"/>
          <ac:spMkLst>
            <pc:docMk/>
            <pc:sldMk cId="1858279390" sldId="282"/>
            <ac:spMk id="4" creationId="{6E110C4F-C1EA-4471-A777-F4646031FF0B}"/>
          </ac:spMkLst>
        </pc:spChg>
      </pc:sldChg>
      <pc:sldChg chg="modSp mod">
        <pc:chgData name="Don Day" userId="818ec1c1-32da-4b84-9ea3-f5b091b34312" providerId="ADAL" clId="{968DA26B-F701-4CF5-AE18-80031EABDBCD}" dt="2024-03-20T15:55:53.397" v="659" actId="20577"/>
        <pc:sldMkLst>
          <pc:docMk/>
          <pc:sldMk cId="3575226327" sldId="301"/>
        </pc:sldMkLst>
        <pc:spChg chg="mod">
          <ac:chgData name="Don Day" userId="818ec1c1-32da-4b84-9ea3-f5b091b34312" providerId="ADAL" clId="{968DA26B-F701-4CF5-AE18-80031EABDBCD}" dt="2024-03-20T15:55:53.397" v="659" actId="20577"/>
          <ac:spMkLst>
            <pc:docMk/>
            <pc:sldMk cId="3575226327" sldId="301"/>
            <ac:spMk id="3" creationId="{69E9D60A-0905-45D3-955B-376083876E4A}"/>
          </ac:spMkLst>
        </pc:spChg>
      </pc:sldChg>
      <pc:sldChg chg="modSp mod">
        <pc:chgData name="Don Day" userId="818ec1c1-32da-4b84-9ea3-f5b091b34312" providerId="ADAL" clId="{968DA26B-F701-4CF5-AE18-80031EABDBCD}" dt="2024-03-14T13:11:54.651" v="93" actId="6549"/>
        <pc:sldMkLst>
          <pc:docMk/>
          <pc:sldMk cId="1686721942" sldId="302"/>
        </pc:sldMkLst>
        <pc:spChg chg="mod">
          <ac:chgData name="Don Day" userId="818ec1c1-32da-4b84-9ea3-f5b091b34312" providerId="ADAL" clId="{968DA26B-F701-4CF5-AE18-80031EABDBCD}" dt="2024-03-14T13:11:54.651" v="93" actId="6549"/>
          <ac:spMkLst>
            <pc:docMk/>
            <pc:sldMk cId="1686721942" sldId="302"/>
            <ac:spMk id="3" creationId="{38CCF74B-7E78-479F-A10C-EBCF3936F567}"/>
          </ac:spMkLst>
        </pc:spChg>
      </pc:sldChg>
      <pc:sldChg chg="modSp mod">
        <pc:chgData name="Don Day" userId="818ec1c1-32da-4b84-9ea3-f5b091b34312" providerId="ADAL" clId="{968DA26B-F701-4CF5-AE18-80031EABDBCD}" dt="2024-03-20T13:51:05.467" v="503" actId="1076"/>
        <pc:sldMkLst>
          <pc:docMk/>
          <pc:sldMk cId="3881685844" sldId="753"/>
        </pc:sldMkLst>
        <pc:spChg chg="mod">
          <ac:chgData name="Don Day" userId="818ec1c1-32da-4b84-9ea3-f5b091b34312" providerId="ADAL" clId="{968DA26B-F701-4CF5-AE18-80031EABDBCD}" dt="2024-03-20T13:51:05.467" v="503" actId="1076"/>
          <ac:spMkLst>
            <pc:docMk/>
            <pc:sldMk cId="3881685844" sldId="753"/>
            <ac:spMk id="3" creationId="{482A0AD6-050C-4365-967F-43AEB802AC60}"/>
          </ac:spMkLst>
        </pc:spChg>
      </pc:sldChg>
      <pc:sldChg chg="modSp mod">
        <pc:chgData name="Don Day" userId="818ec1c1-32da-4b84-9ea3-f5b091b34312" providerId="ADAL" clId="{968DA26B-F701-4CF5-AE18-80031EABDBCD}" dt="2024-03-20T14:10:27.839" v="643" actId="14100"/>
        <pc:sldMkLst>
          <pc:docMk/>
          <pc:sldMk cId="272952332" sldId="782"/>
        </pc:sldMkLst>
        <pc:picChg chg="mod">
          <ac:chgData name="Don Day" userId="818ec1c1-32da-4b84-9ea3-f5b091b34312" providerId="ADAL" clId="{968DA26B-F701-4CF5-AE18-80031EABDBCD}" dt="2024-03-20T14:10:27.839" v="643" actId="14100"/>
          <ac:picMkLst>
            <pc:docMk/>
            <pc:sldMk cId="272952332" sldId="782"/>
            <ac:picMk id="4" creationId="{A7C5EB75-2996-4926-A823-4F263DFE6E25}"/>
          </ac:picMkLst>
        </pc:picChg>
      </pc:sldChg>
      <pc:sldChg chg="modSp mod">
        <pc:chgData name="Don Day" userId="818ec1c1-32da-4b84-9ea3-f5b091b34312" providerId="ADAL" clId="{968DA26B-F701-4CF5-AE18-80031EABDBCD}" dt="2024-03-20T14:10:11.989" v="638" actId="14100"/>
        <pc:sldMkLst>
          <pc:docMk/>
          <pc:sldMk cId="3696407570" sldId="784"/>
        </pc:sldMkLst>
        <pc:spChg chg="mod">
          <ac:chgData name="Don Day" userId="818ec1c1-32da-4b84-9ea3-f5b091b34312" providerId="ADAL" clId="{968DA26B-F701-4CF5-AE18-80031EABDBCD}" dt="2024-03-20T14:10:11.989" v="638" actId="14100"/>
          <ac:spMkLst>
            <pc:docMk/>
            <pc:sldMk cId="3696407570" sldId="784"/>
            <ac:spMk id="8" creationId="{AF7E9B21-9742-4520-91EC-8BA72EA3B5FC}"/>
          </ac:spMkLst>
        </pc:spChg>
        <pc:picChg chg="mod">
          <ac:chgData name="Don Day" userId="818ec1c1-32da-4b84-9ea3-f5b091b34312" providerId="ADAL" clId="{968DA26B-F701-4CF5-AE18-80031EABDBCD}" dt="2024-03-20T14:10:01.867" v="634" actId="14100"/>
          <ac:picMkLst>
            <pc:docMk/>
            <pc:sldMk cId="3696407570" sldId="784"/>
            <ac:picMk id="4" creationId="{81256F55-A564-44DB-8D5E-305F52889A9A}"/>
          </ac:picMkLst>
        </pc:picChg>
      </pc:sldChg>
      <pc:sldChg chg="add del">
        <pc:chgData name="Don Day" userId="818ec1c1-32da-4b84-9ea3-f5b091b34312" providerId="ADAL" clId="{968DA26B-F701-4CF5-AE18-80031EABDBCD}" dt="2024-03-14T13:07:22.359" v="1"/>
        <pc:sldMkLst>
          <pc:docMk/>
          <pc:sldMk cId="3499478898" sldId="789"/>
        </pc:sldMkLst>
      </pc:sldChg>
      <pc:sldChg chg="add del">
        <pc:chgData name="Don Day" userId="818ec1c1-32da-4b84-9ea3-f5b091b34312" providerId="ADAL" clId="{968DA26B-F701-4CF5-AE18-80031EABDBCD}" dt="2024-03-14T13:07:22.359" v="1"/>
        <pc:sldMkLst>
          <pc:docMk/>
          <pc:sldMk cId="3173519047" sldId="790"/>
        </pc:sldMkLst>
      </pc:sldChg>
      <pc:sldChg chg="add del">
        <pc:chgData name="Don Day" userId="818ec1c1-32da-4b84-9ea3-f5b091b34312" providerId="ADAL" clId="{968DA26B-F701-4CF5-AE18-80031EABDBCD}" dt="2024-03-14T13:07:22.359" v="1"/>
        <pc:sldMkLst>
          <pc:docMk/>
          <pc:sldMk cId="1690467452" sldId="791"/>
        </pc:sldMkLst>
      </pc:sldChg>
      <pc:sldChg chg="del">
        <pc:chgData name="Don Day" userId="818ec1c1-32da-4b84-9ea3-f5b091b34312" providerId="ADAL" clId="{968DA26B-F701-4CF5-AE18-80031EABDBCD}" dt="2024-03-14T13:06:40.468" v="0" actId="47"/>
        <pc:sldMkLst>
          <pc:docMk/>
          <pc:sldMk cId="1936072621" sldId="792"/>
        </pc:sldMkLst>
      </pc:sldChg>
      <pc:sldChg chg="modSp mod ord">
        <pc:chgData name="Don Day" userId="818ec1c1-32da-4b84-9ea3-f5b091b34312" providerId="ADAL" clId="{968DA26B-F701-4CF5-AE18-80031EABDBCD}" dt="2024-03-20T13:51:23.969" v="506" actId="6549"/>
        <pc:sldMkLst>
          <pc:docMk/>
          <pc:sldMk cId="3975327517" sldId="800"/>
        </pc:sldMkLst>
        <pc:spChg chg="mod">
          <ac:chgData name="Don Day" userId="818ec1c1-32da-4b84-9ea3-f5b091b34312" providerId="ADAL" clId="{968DA26B-F701-4CF5-AE18-80031EABDBCD}" dt="2024-03-20T13:51:23.969" v="506" actId="6549"/>
          <ac:spMkLst>
            <pc:docMk/>
            <pc:sldMk cId="3975327517" sldId="800"/>
            <ac:spMk id="3" creationId="{00000000-0000-0000-0000-000000000000}"/>
          </ac:spMkLst>
        </pc:spChg>
      </pc:sldChg>
      <pc:sldChg chg="addSp delSp modSp add del mod">
        <pc:chgData name="Don Day" userId="818ec1c1-32da-4b84-9ea3-f5b091b34312" providerId="ADAL" clId="{968DA26B-F701-4CF5-AE18-80031EABDBCD}" dt="2024-03-14T13:08:36.580" v="41" actId="1038"/>
        <pc:sldMkLst>
          <pc:docMk/>
          <pc:sldMk cId="3108018551" sldId="849"/>
        </pc:sldMkLst>
        <pc:picChg chg="add mod">
          <ac:chgData name="Don Day" userId="818ec1c1-32da-4b84-9ea3-f5b091b34312" providerId="ADAL" clId="{968DA26B-F701-4CF5-AE18-80031EABDBCD}" dt="2024-03-14T13:08:36.580" v="41" actId="1038"/>
          <ac:picMkLst>
            <pc:docMk/>
            <pc:sldMk cId="3108018551" sldId="849"/>
            <ac:picMk id="3" creationId="{343C7F0F-BD44-5420-33D2-7839D905F39B}"/>
          </ac:picMkLst>
        </pc:picChg>
        <pc:picChg chg="del">
          <ac:chgData name="Don Day" userId="818ec1c1-32da-4b84-9ea3-f5b091b34312" providerId="ADAL" clId="{968DA26B-F701-4CF5-AE18-80031EABDBCD}" dt="2024-03-14T13:08:18.035" v="4" actId="478"/>
          <ac:picMkLst>
            <pc:docMk/>
            <pc:sldMk cId="3108018551" sldId="849"/>
            <ac:picMk id="7" creationId="{77220F89-17AF-2CAE-41E3-261A0382A1FF}"/>
          </ac:picMkLst>
        </pc:picChg>
      </pc:sldChg>
      <pc:sldChg chg="add del">
        <pc:chgData name="Don Day" userId="818ec1c1-32da-4b84-9ea3-f5b091b34312" providerId="ADAL" clId="{968DA26B-F701-4CF5-AE18-80031EABDBCD}" dt="2024-03-14T13:07:22.359" v="1"/>
        <pc:sldMkLst>
          <pc:docMk/>
          <pc:sldMk cId="3689320283" sldId="926"/>
        </pc:sldMkLst>
      </pc:sldChg>
      <pc:sldChg chg="add del">
        <pc:chgData name="Don Day" userId="818ec1c1-32da-4b84-9ea3-f5b091b34312" providerId="ADAL" clId="{968DA26B-F701-4CF5-AE18-80031EABDBCD}" dt="2024-03-14T13:07:22.359" v="1"/>
        <pc:sldMkLst>
          <pc:docMk/>
          <pc:sldMk cId="455786994" sldId="927"/>
        </pc:sldMkLst>
      </pc:sldChg>
      <pc:sldChg chg="add del">
        <pc:chgData name="Don Day" userId="818ec1c1-32da-4b84-9ea3-f5b091b34312" providerId="ADAL" clId="{968DA26B-F701-4CF5-AE18-80031EABDBCD}" dt="2024-03-14T13:07:22.359" v="1"/>
        <pc:sldMkLst>
          <pc:docMk/>
          <pc:sldMk cId="4114238855" sldId="928"/>
        </pc:sldMkLst>
      </pc:sldChg>
      <pc:sldChg chg="modSp mod">
        <pc:chgData name="Don Day" userId="818ec1c1-32da-4b84-9ea3-f5b091b34312" providerId="ADAL" clId="{968DA26B-F701-4CF5-AE18-80031EABDBCD}" dt="2024-03-20T13:50:26.040" v="500" actId="14100"/>
        <pc:sldMkLst>
          <pc:docMk/>
          <pc:sldMk cId="148252912" sldId="934"/>
        </pc:sldMkLst>
        <pc:spChg chg="mod">
          <ac:chgData name="Don Day" userId="818ec1c1-32da-4b84-9ea3-f5b091b34312" providerId="ADAL" clId="{968DA26B-F701-4CF5-AE18-80031EABDBCD}" dt="2024-03-20T13:50:26.040" v="500" actId="14100"/>
          <ac:spMkLst>
            <pc:docMk/>
            <pc:sldMk cId="148252912" sldId="934"/>
            <ac:spMk id="2" creationId="{3D04C514-EC3C-622A-B4E4-5FC657DA4690}"/>
          </ac:spMkLst>
        </pc:spChg>
      </pc:sldChg>
      <pc:sldChg chg="modSp mod">
        <pc:chgData name="Don Day" userId="818ec1c1-32da-4b84-9ea3-f5b091b34312" providerId="ADAL" clId="{968DA26B-F701-4CF5-AE18-80031EABDBCD}" dt="2024-03-20T13:47:49.806" v="432" actId="20577"/>
        <pc:sldMkLst>
          <pc:docMk/>
          <pc:sldMk cId="3867805738" sldId="937"/>
        </pc:sldMkLst>
        <pc:spChg chg="mod">
          <ac:chgData name="Don Day" userId="818ec1c1-32da-4b84-9ea3-f5b091b34312" providerId="ADAL" clId="{968DA26B-F701-4CF5-AE18-80031EABDBCD}" dt="2024-03-20T13:47:49.806" v="432" actId="20577"/>
          <ac:spMkLst>
            <pc:docMk/>
            <pc:sldMk cId="3867805738" sldId="937"/>
            <ac:spMk id="2" creationId="{2E660EBA-31FB-35A7-3277-EA45003FF4A7}"/>
          </ac:spMkLst>
        </pc:spChg>
      </pc:sldChg>
      <pc:sldChg chg="del">
        <pc:chgData name="Don Day" userId="818ec1c1-32da-4b84-9ea3-f5b091b34312" providerId="ADAL" clId="{968DA26B-F701-4CF5-AE18-80031EABDBCD}" dt="2024-03-20T14:06:36.298" v="523" actId="47"/>
        <pc:sldMkLst>
          <pc:docMk/>
          <pc:sldMk cId="1415905910" sldId="938"/>
        </pc:sldMkLst>
      </pc:sldChg>
      <pc:sldChg chg="del">
        <pc:chgData name="Don Day" userId="818ec1c1-32da-4b84-9ea3-f5b091b34312" providerId="ADAL" clId="{968DA26B-F701-4CF5-AE18-80031EABDBCD}" dt="2024-03-20T14:06:36.298" v="523" actId="47"/>
        <pc:sldMkLst>
          <pc:docMk/>
          <pc:sldMk cId="1038025589" sldId="939"/>
        </pc:sldMkLst>
      </pc:sldChg>
      <pc:sldChg chg="del">
        <pc:chgData name="Don Day" userId="818ec1c1-32da-4b84-9ea3-f5b091b34312" providerId="ADAL" clId="{968DA26B-F701-4CF5-AE18-80031EABDBCD}" dt="2024-03-20T14:06:36.298" v="523" actId="47"/>
        <pc:sldMkLst>
          <pc:docMk/>
          <pc:sldMk cId="2599180778" sldId="940"/>
        </pc:sldMkLst>
      </pc:sldChg>
      <pc:sldChg chg="del">
        <pc:chgData name="Don Day" userId="818ec1c1-32da-4b84-9ea3-f5b091b34312" providerId="ADAL" clId="{968DA26B-F701-4CF5-AE18-80031EABDBCD}" dt="2024-03-20T14:06:36.298" v="523" actId="47"/>
        <pc:sldMkLst>
          <pc:docMk/>
          <pc:sldMk cId="3214550230" sldId="942"/>
        </pc:sldMkLst>
      </pc:sldChg>
      <pc:sldChg chg="del">
        <pc:chgData name="Don Day" userId="818ec1c1-32da-4b84-9ea3-f5b091b34312" providerId="ADAL" clId="{968DA26B-F701-4CF5-AE18-80031EABDBCD}" dt="2024-03-20T14:06:36.298" v="523" actId="47"/>
        <pc:sldMkLst>
          <pc:docMk/>
          <pc:sldMk cId="125528804" sldId="943"/>
        </pc:sldMkLst>
      </pc:sldChg>
      <pc:sldChg chg="del">
        <pc:chgData name="Don Day" userId="818ec1c1-32da-4b84-9ea3-f5b091b34312" providerId="ADAL" clId="{968DA26B-F701-4CF5-AE18-80031EABDBCD}" dt="2024-03-20T14:06:36.298" v="523" actId="47"/>
        <pc:sldMkLst>
          <pc:docMk/>
          <pc:sldMk cId="4254294493" sldId="944"/>
        </pc:sldMkLst>
      </pc:sldChg>
      <pc:sldChg chg="del">
        <pc:chgData name="Don Day" userId="818ec1c1-32da-4b84-9ea3-f5b091b34312" providerId="ADAL" clId="{968DA26B-F701-4CF5-AE18-80031EABDBCD}" dt="2024-03-20T14:06:36.298" v="523" actId="47"/>
        <pc:sldMkLst>
          <pc:docMk/>
          <pc:sldMk cId="2605944757" sldId="945"/>
        </pc:sldMkLst>
      </pc:sldChg>
      <pc:sldChg chg="modSp mod">
        <pc:chgData name="Don Day" userId="818ec1c1-32da-4b84-9ea3-f5b091b34312" providerId="ADAL" clId="{968DA26B-F701-4CF5-AE18-80031EABDBCD}" dt="2024-03-20T13:47:24.175" v="418" actId="20577"/>
        <pc:sldMkLst>
          <pc:docMk/>
          <pc:sldMk cId="3323972064" sldId="947"/>
        </pc:sldMkLst>
        <pc:spChg chg="mod">
          <ac:chgData name="Don Day" userId="818ec1c1-32da-4b84-9ea3-f5b091b34312" providerId="ADAL" clId="{968DA26B-F701-4CF5-AE18-80031EABDBCD}" dt="2024-03-20T13:47:24.175" v="418" actId="20577"/>
          <ac:spMkLst>
            <pc:docMk/>
            <pc:sldMk cId="3323972064" sldId="947"/>
            <ac:spMk id="3" creationId="{69D232F8-6AB1-97B9-2DCA-C76BA2C7A498}"/>
          </ac:spMkLst>
        </pc:spChg>
      </pc:sldChg>
      <pc:sldChg chg="modSp mod">
        <pc:chgData name="Don Day" userId="818ec1c1-32da-4b84-9ea3-f5b091b34312" providerId="ADAL" clId="{968DA26B-F701-4CF5-AE18-80031EABDBCD}" dt="2024-03-20T13:48:02.126" v="433" actId="14100"/>
        <pc:sldMkLst>
          <pc:docMk/>
          <pc:sldMk cId="1401054336" sldId="949"/>
        </pc:sldMkLst>
        <pc:picChg chg="mod">
          <ac:chgData name="Don Day" userId="818ec1c1-32da-4b84-9ea3-f5b091b34312" providerId="ADAL" clId="{968DA26B-F701-4CF5-AE18-80031EABDBCD}" dt="2024-03-20T13:48:02.126" v="433" actId="14100"/>
          <ac:picMkLst>
            <pc:docMk/>
            <pc:sldMk cId="1401054336" sldId="949"/>
            <ac:picMk id="8" creationId="{61E92DF6-BDE0-87A1-4062-C93EFC7AF3A5}"/>
          </ac:picMkLst>
        </pc:picChg>
      </pc:sldChg>
      <pc:sldChg chg="modSp mod">
        <pc:chgData name="Don Day" userId="818ec1c1-32da-4b84-9ea3-f5b091b34312" providerId="ADAL" clId="{968DA26B-F701-4CF5-AE18-80031EABDBCD}" dt="2024-03-20T13:48:21.182" v="452" actId="1076"/>
        <pc:sldMkLst>
          <pc:docMk/>
          <pc:sldMk cId="1264770688" sldId="950"/>
        </pc:sldMkLst>
        <pc:spChg chg="mod">
          <ac:chgData name="Don Day" userId="818ec1c1-32da-4b84-9ea3-f5b091b34312" providerId="ADAL" clId="{968DA26B-F701-4CF5-AE18-80031EABDBCD}" dt="2024-03-20T13:48:21.182" v="452" actId="1076"/>
          <ac:spMkLst>
            <pc:docMk/>
            <pc:sldMk cId="1264770688" sldId="950"/>
            <ac:spMk id="5" creationId="{F6CD3B37-7D2E-12BA-9A46-5722A3424AAE}"/>
          </ac:spMkLst>
        </pc:spChg>
        <pc:picChg chg="mod">
          <ac:chgData name="Don Day" userId="818ec1c1-32da-4b84-9ea3-f5b091b34312" providerId="ADAL" clId="{968DA26B-F701-4CF5-AE18-80031EABDBCD}" dt="2024-03-20T13:48:14.776" v="451" actId="1038"/>
          <ac:picMkLst>
            <pc:docMk/>
            <pc:sldMk cId="1264770688" sldId="950"/>
            <ac:picMk id="4" creationId="{D355455D-8439-B25A-D734-922324CF0FAB}"/>
          </ac:picMkLst>
        </pc:picChg>
      </pc:sldChg>
      <pc:sldChg chg="modSp mod">
        <pc:chgData name="Don Day" userId="818ec1c1-32da-4b84-9ea3-f5b091b34312" providerId="ADAL" clId="{968DA26B-F701-4CF5-AE18-80031EABDBCD}" dt="2024-03-20T13:49:48.197" v="498" actId="14100"/>
        <pc:sldMkLst>
          <pc:docMk/>
          <pc:sldMk cId="1204446970" sldId="951"/>
        </pc:sldMkLst>
        <pc:spChg chg="mod">
          <ac:chgData name="Don Day" userId="818ec1c1-32da-4b84-9ea3-f5b091b34312" providerId="ADAL" clId="{968DA26B-F701-4CF5-AE18-80031EABDBCD}" dt="2024-03-20T13:49:48.197" v="498" actId="14100"/>
          <ac:spMkLst>
            <pc:docMk/>
            <pc:sldMk cId="1204446970" sldId="951"/>
            <ac:spMk id="5" creationId="{4808C03E-9895-DD62-3E3D-912002B42DD3}"/>
          </ac:spMkLst>
        </pc:spChg>
        <pc:picChg chg="mod">
          <ac:chgData name="Don Day" userId="818ec1c1-32da-4b84-9ea3-f5b091b34312" providerId="ADAL" clId="{968DA26B-F701-4CF5-AE18-80031EABDBCD}" dt="2024-03-20T13:49:20.247" v="483" actId="207"/>
          <ac:picMkLst>
            <pc:docMk/>
            <pc:sldMk cId="1204446970" sldId="951"/>
            <ac:picMk id="4" creationId="{F290F5E2-7569-3D9C-3D64-559CB7B4DB10}"/>
          </ac:picMkLst>
        </pc:picChg>
      </pc:sldChg>
      <pc:sldChg chg="modSp mod">
        <pc:chgData name="Don Day" userId="818ec1c1-32da-4b84-9ea3-f5b091b34312" providerId="ADAL" clId="{968DA26B-F701-4CF5-AE18-80031EABDBCD}" dt="2024-03-20T13:53:05.579" v="522" actId="20577"/>
        <pc:sldMkLst>
          <pc:docMk/>
          <pc:sldMk cId="988622513" sldId="954"/>
        </pc:sldMkLst>
        <pc:spChg chg="mod">
          <ac:chgData name="Don Day" userId="818ec1c1-32da-4b84-9ea3-f5b091b34312" providerId="ADAL" clId="{968DA26B-F701-4CF5-AE18-80031EABDBCD}" dt="2024-03-20T13:53:05.579" v="522" actId="20577"/>
          <ac:spMkLst>
            <pc:docMk/>
            <pc:sldMk cId="988622513" sldId="954"/>
            <ac:spMk id="2" creationId="{783A31A5-EF09-17DE-3A65-2B69E01EC07B}"/>
          </ac:spMkLst>
        </pc:spChg>
      </pc:sldChg>
      <pc:sldChg chg="modSp mod">
        <pc:chgData name="Don Day" userId="818ec1c1-32da-4b84-9ea3-f5b091b34312" providerId="ADAL" clId="{968DA26B-F701-4CF5-AE18-80031EABDBCD}" dt="2024-03-20T14:11:52.373" v="651" actId="1076"/>
        <pc:sldMkLst>
          <pc:docMk/>
          <pc:sldMk cId="833019393" sldId="959"/>
        </pc:sldMkLst>
        <pc:spChg chg="mod">
          <ac:chgData name="Don Day" userId="818ec1c1-32da-4b84-9ea3-f5b091b34312" providerId="ADAL" clId="{968DA26B-F701-4CF5-AE18-80031EABDBCD}" dt="2024-03-20T14:11:52.373" v="651" actId="1076"/>
          <ac:spMkLst>
            <pc:docMk/>
            <pc:sldMk cId="833019393" sldId="959"/>
            <ac:spMk id="5" creationId="{43A31A66-1FF0-B2A8-C179-559CBBC44FBD}"/>
          </ac:spMkLst>
        </pc:spChg>
        <pc:spChg chg="mod">
          <ac:chgData name="Don Day" userId="818ec1c1-32da-4b84-9ea3-f5b091b34312" providerId="ADAL" clId="{968DA26B-F701-4CF5-AE18-80031EABDBCD}" dt="2024-03-20T14:11:32.112" v="648" actId="14100"/>
          <ac:spMkLst>
            <pc:docMk/>
            <pc:sldMk cId="833019393" sldId="959"/>
            <ac:spMk id="6" creationId="{EC38CC73-756A-F04E-90A5-F22A2F21E373}"/>
          </ac:spMkLst>
        </pc:spChg>
        <pc:spChg chg="mod">
          <ac:chgData name="Don Day" userId="818ec1c1-32da-4b84-9ea3-f5b091b34312" providerId="ADAL" clId="{968DA26B-F701-4CF5-AE18-80031EABDBCD}" dt="2024-03-20T14:11:43.195" v="650" actId="14100"/>
          <ac:spMkLst>
            <pc:docMk/>
            <pc:sldMk cId="833019393" sldId="959"/>
            <ac:spMk id="7" creationId="{36F9E8FA-0DAE-BB86-8B02-F68747FFDB25}"/>
          </ac:spMkLst>
        </pc:spChg>
        <pc:picChg chg="mod">
          <ac:chgData name="Don Day" userId="818ec1c1-32da-4b84-9ea3-f5b091b34312" providerId="ADAL" clId="{968DA26B-F701-4CF5-AE18-80031EABDBCD}" dt="2024-03-20T14:11:14.771" v="644" actId="14100"/>
          <ac:picMkLst>
            <pc:docMk/>
            <pc:sldMk cId="833019393" sldId="959"/>
            <ac:picMk id="4" creationId="{EFCDF3EC-FF2B-7C97-FC15-083EC40A6BA8}"/>
          </ac:picMkLst>
        </pc:picChg>
      </pc:sldChg>
      <pc:sldChg chg="add del">
        <pc:chgData name="Don Day" userId="818ec1c1-32da-4b84-9ea3-f5b091b34312" providerId="ADAL" clId="{968DA26B-F701-4CF5-AE18-80031EABDBCD}" dt="2024-03-20T14:09:19.159" v="604" actId="47"/>
        <pc:sldMkLst>
          <pc:docMk/>
          <pc:sldMk cId="382841077" sldId="965"/>
        </pc:sldMkLst>
      </pc:sldChg>
      <pc:sldChg chg="modSp mod">
        <pc:chgData name="Don Day" userId="818ec1c1-32da-4b84-9ea3-f5b091b34312" providerId="ADAL" clId="{968DA26B-F701-4CF5-AE18-80031EABDBCD}" dt="2024-03-20T14:09:47.793" v="630" actId="1076"/>
        <pc:sldMkLst>
          <pc:docMk/>
          <pc:sldMk cId="3315206119" sldId="966"/>
        </pc:sldMkLst>
        <pc:spChg chg="mod">
          <ac:chgData name="Don Day" userId="818ec1c1-32da-4b84-9ea3-f5b091b34312" providerId="ADAL" clId="{968DA26B-F701-4CF5-AE18-80031EABDBCD}" dt="2024-03-20T14:09:47.793" v="630" actId="1076"/>
          <ac:spMkLst>
            <pc:docMk/>
            <pc:sldMk cId="3315206119" sldId="966"/>
            <ac:spMk id="5" creationId="{D005F234-F4B8-5FAF-C41A-AC06FA3555FC}"/>
          </ac:spMkLst>
        </pc:spChg>
        <pc:picChg chg="mod">
          <ac:chgData name="Don Day" userId="818ec1c1-32da-4b84-9ea3-f5b091b34312" providerId="ADAL" clId="{968DA26B-F701-4CF5-AE18-80031EABDBCD}" dt="2024-03-20T14:09:40.792" v="629" actId="1076"/>
          <ac:picMkLst>
            <pc:docMk/>
            <pc:sldMk cId="3315206119" sldId="966"/>
            <ac:picMk id="4" creationId="{AB2BAE38-F0A6-9754-61FB-E39E994AEE99}"/>
          </ac:picMkLst>
        </pc:picChg>
      </pc:sldChg>
      <pc:sldChg chg="add del">
        <pc:chgData name="Don Day" userId="818ec1c1-32da-4b84-9ea3-f5b091b34312" providerId="ADAL" clId="{968DA26B-F701-4CF5-AE18-80031EABDBCD}" dt="2024-03-14T13:09:15.409" v="42" actId="47"/>
        <pc:sldMkLst>
          <pc:docMk/>
          <pc:sldMk cId="222651941" sldId="967"/>
        </pc:sldMkLst>
      </pc:sldChg>
      <pc:sldChg chg="modSp mod">
        <pc:chgData name="Don Day" userId="818ec1c1-32da-4b84-9ea3-f5b091b34312" providerId="ADAL" clId="{968DA26B-F701-4CF5-AE18-80031EABDBCD}" dt="2024-03-20T13:52:26.662" v="517" actId="14100"/>
        <pc:sldMkLst>
          <pc:docMk/>
          <pc:sldMk cId="2831064302" sldId="986"/>
        </pc:sldMkLst>
        <pc:spChg chg="mod">
          <ac:chgData name="Don Day" userId="818ec1c1-32da-4b84-9ea3-f5b091b34312" providerId="ADAL" clId="{968DA26B-F701-4CF5-AE18-80031EABDBCD}" dt="2024-03-20T13:52:26.662" v="517" actId="14100"/>
          <ac:spMkLst>
            <pc:docMk/>
            <pc:sldMk cId="2831064302" sldId="986"/>
            <ac:spMk id="6" creationId="{F6A8DC62-2C5D-1F91-5AE4-90A53210E893}"/>
          </ac:spMkLst>
        </pc:spChg>
        <pc:picChg chg="mod">
          <ac:chgData name="Don Day" userId="818ec1c1-32da-4b84-9ea3-f5b091b34312" providerId="ADAL" clId="{968DA26B-F701-4CF5-AE18-80031EABDBCD}" dt="2024-03-20T13:52:16.903" v="515" actId="1076"/>
          <ac:picMkLst>
            <pc:docMk/>
            <pc:sldMk cId="2831064302" sldId="986"/>
            <ac:picMk id="4" creationId="{D2DB511B-8168-13FC-81F9-C6D93496F643}"/>
          </ac:picMkLst>
        </pc:picChg>
        <pc:picChg chg="mod">
          <ac:chgData name="Don Day" userId="818ec1c1-32da-4b84-9ea3-f5b091b34312" providerId="ADAL" clId="{968DA26B-F701-4CF5-AE18-80031EABDBCD}" dt="2024-03-20T13:52:13.696" v="514" actId="14100"/>
          <ac:picMkLst>
            <pc:docMk/>
            <pc:sldMk cId="2831064302" sldId="986"/>
            <ac:picMk id="5" creationId="{F377EA5C-6AC0-F677-6E0E-523561729FB2}"/>
          </ac:picMkLst>
        </pc:picChg>
      </pc:sldChg>
      <pc:sldChg chg="modSp new mod">
        <pc:chgData name="Don Day" userId="818ec1c1-32da-4b84-9ea3-f5b091b34312" providerId="ADAL" clId="{968DA26B-F701-4CF5-AE18-80031EABDBCD}" dt="2024-03-20T14:07:00.342" v="602" actId="20577"/>
        <pc:sldMkLst>
          <pc:docMk/>
          <pc:sldMk cId="2770649383" sldId="987"/>
        </pc:sldMkLst>
        <pc:spChg chg="mod">
          <ac:chgData name="Don Day" userId="818ec1c1-32da-4b84-9ea3-f5b091b34312" providerId="ADAL" clId="{968DA26B-F701-4CF5-AE18-80031EABDBCD}" dt="2024-03-20T13:43:08.694" v="128" actId="20577"/>
          <ac:spMkLst>
            <pc:docMk/>
            <pc:sldMk cId="2770649383" sldId="987"/>
            <ac:spMk id="2" creationId="{08B19452-42DF-9CD8-FB2F-1938999F3CF1}"/>
          </ac:spMkLst>
        </pc:spChg>
        <pc:spChg chg="mod">
          <ac:chgData name="Don Day" userId="818ec1c1-32da-4b84-9ea3-f5b091b34312" providerId="ADAL" clId="{968DA26B-F701-4CF5-AE18-80031EABDBCD}" dt="2024-03-20T14:07:00.342" v="602" actId="20577"/>
          <ac:spMkLst>
            <pc:docMk/>
            <pc:sldMk cId="2770649383" sldId="987"/>
            <ac:spMk id="3" creationId="{BDC39648-8834-A2DE-4FCD-38CD7206C94A}"/>
          </ac:spMkLst>
        </pc:spChg>
      </pc:sldChg>
    </pc:docChg>
  </pc:docChgLst>
  <pc:docChgLst>
    <pc:chgData name="John Kuehn" userId="S::jkuehn@scouting.org::0eb851ad-6ea6-474f-ac97-414bc0b0ebfa" providerId="AD" clId="Web-{94184F44-AEA9-526F-E605-BD62EC2BE674}"/>
    <pc:docChg chg="modSld">
      <pc:chgData name="John Kuehn" userId="S::jkuehn@scouting.org::0eb851ad-6ea6-474f-ac97-414bc0b0ebfa" providerId="AD" clId="Web-{94184F44-AEA9-526F-E605-BD62EC2BE674}" dt="2024-03-19T23:38:45.081" v="124" actId="1076"/>
      <pc:docMkLst>
        <pc:docMk/>
      </pc:docMkLst>
      <pc:sldChg chg="modSp">
        <pc:chgData name="John Kuehn" userId="S::jkuehn@scouting.org::0eb851ad-6ea6-474f-ac97-414bc0b0ebfa" providerId="AD" clId="Web-{94184F44-AEA9-526F-E605-BD62EC2BE674}" dt="2024-03-19T23:38:45.081" v="124" actId="1076"/>
        <pc:sldMkLst>
          <pc:docMk/>
          <pc:sldMk cId="3315206119" sldId="966"/>
        </pc:sldMkLst>
        <pc:spChg chg="mod">
          <ac:chgData name="John Kuehn" userId="S::jkuehn@scouting.org::0eb851ad-6ea6-474f-ac97-414bc0b0ebfa" providerId="AD" clId="Web-{94184F44-AEA9-526F-E605-BD62EC2BE674}" dt="2024-03-19T23:38:45.081" v="124" actId="1076"/>
          <ac:spMkLst>
            <pc:docMk/>
            <pc:sldMk cId="3315206119" sldId="966"/>
            <ac:spMk id="5" creationId="{D005F234-F4B8-5FAF-C41A-AC06FA3555FC}"/>
          </ac:spMkLst>
        </pc:spChg>
      </pc:sldChg>
      <pc:sldChg chg="addSp modSp">
        <pc:chgData name="John Kuehn" userId="S::jkuehn@scouting.org::0eb851ad-6ea6-474f-ac97-414bc0b0ebfa" providerId="AD" clId="Web-{94184F44-AEA9-526F-E605-BD62EC2BE674}" dt="2024-03-19T23:38:10.189" v="123" actId="20577"/>
        <pc:sldMkLst>
          <pc:docMk/>
          <pc:sldMk cId="2783838259" sldId="975"/>
        </pc:sldMkLst>
        <pc:spChg chg="mod">
          <ac:chgData name="John Kuehn" userId="S::jkuehn@scouting.org::0eb851ad-6ea6-474f-ac97-414bc0b0ebfa" providerId="AD" clId="Web-{94184F44-AEA9-526F-E605-BD62EC2BE674}" dt="2024-03-19T23:38:10.189" v="123" actId="20577"/>
          <ac:spMkLst>
            <pc:docMk/>
            <pc:sldMk cId="2783838259" sldId="975"/>
            <ac:spMk id="3" creationId="{9C436840-6195-FFB0-7A3F-60ABEA544785}"/>
          </ac:spMkLst>
        </pc:spChg>
        <pc:spChg chg="add mod">
          <ac:chgData name="John Kuehn" userId="S::jkuehn@scouting.org::0eb851ad-6ea6-474f-ac97-414bc0b0ebfa" providerId="AD" clId="Web-{94184F44-AEA9-526F-E605-BD62EC2BE674}" dt="2024-03-19T23:37:52.126" v="121"/>
          <ac:spMkLst>
            <pc:docMk/>
            <pc:sldMk cId="2783838259" sldId="975"/>
            <ac:spMk id="4" creationId="{8D7FA6BA-4893-E4DA-B959-D0A9F2D3142E}"/>
          </ac:spMkLst>
        </pc:spChg>
      </pc:sldChg>
      <pc:sldChg chg="modSp">
        <pc:chgData name="John Kuehn" userId="S::jkuehn@scouting.org::0eb851ad-6ea6-474f-ac97-414bc0b0ebfa" providerId="AD" clId="Web-{94184F44-AEA9-526F-E605-BD62EC2BE674}" dt="2024-03-19T23:35:57.138" v="118" actId="20577"/>
        <pc:sldMkLst>
          <pc:docMk/>
          <pc:sldMk cId="1209591630" sldId="980"/>
        </pc:sldMkLst>
        <pc:spChg chg="mod">
          <ac:chgData name="John Kuehn" userId="S::jkuehn@scouting.org::0eb851ad-6ea6-474f-ac97-414bc0b0ebfa" providerId="AD" clId="Web-{94184F44-AEA9-526F-E605-BD62EC2BE674}" dt="2024-03-19T23:35:57.138" v="118" actId="20577"/>
          <ac:spMkLst>
            <pc:docMk/>
            <pc:sldMk cId="1209591630" sldId="980"/>
            <ac:spMk id="3" creationId="{728CB025-2056-5268-A57C-3DC0D14814B7}"/>
          </ac:spMkLst>
        </pc:spChg>
      </pc:sldChg>
    </pc:docChg>
  </pc:docChgLst>
  <pc:docChgLst>
    <pc:chgData name="Valerie Eaton" userId="S::veaton@scouting.org::f95ff3cf-87bf-4e0a-8a9f-2488bafa7905" providerId="AD" clId="Web-{7E7D1DD3-4F77-492A-94FD-F8996A84E036}"/>
    <pc:docChg chg="modSld">
      <pc:chgData name="Valerie Eaton" userId="S::veaton@scouting.org::f95ff3cf-87bf-4e0a-8a9f-2488bafa7905" providerId="AD" clId="Web-{7E7D1DD3-4F77-492A-94FD-F8996A84E036}" dt="2024-03-20T14:15:41.724" v="45" actId="20577"/>
      <pc:docMkLst>
        <pc:docMk/>
      </pc:docMkLst>
      <pc:sldChg chg="modSp">
        <pc:chgData name="Valerie Eaton" userId="S::veaton@scouting.org::f95ff3cf-87bf-4e0a-8a9f-2488bafa7905" providerId="AD" clId="Web-{7E7D1DD3-4F77-492A-94FD-F8996A84E036}" dt="2024-03-20T14:15:41.724" v="45" actId="20577"/>
        <pc:sldMkLst>
          <pc:docMk/>
          <pc:sldMk cId="1686721942" sldId="302"/>
        </pc:sldMkLst>
        <pc:spChg chg="mod">
          <ac:chgData name="Valerie Eaton" userId="S::veaton@scouting.org::f95ff3cf-87bf-4e0a-8a9f-2488bafa7905" providerId="AD" clId="Web-{7E7D1DD3-4F77-492A-94FD-F8996A84E036}" dt="2024-03-20T14:15:41.724" v="45" actId="20577"/>
          <ac:spMkLst>
            <pc:docMk/>
            <pc:sldMk cId="1686721942" sldId="302"/>
            <ac:spMk id="3" creationId="{38CCF74B-7E78-479F-A10C-EBCF3936F567}"/>
          </ac:spMkLst>
        </pc:spChg>
      </pc:sldChg>
      <pc:sldChg chg="addSp delSp modSp">
        <pc:chgData name="Valerie Eaton" userId="S::veaton@scouting.org::f95ff3cf-87bf-4e0a-8a9f-2488bafa7905" providerId="AD" clId="Web-{7E7D1DD3-4F77-492A-94FD-F8996A84E036}" dt="2024-03-20T14:03:03.576" v="17" actId="1076"/>
        <pc:sldMkLst>
          <pc:docMk/>
          <pc:sldMk cId="502536361" sldId="953"/>
        </pc:sldMkLst>
        <pc:picChg chg="del">
          <ac:chgData name="Valerie Eaton" userId="S::veaton@scouting.org::f95ff3cf-87bf-4e0a-8a9f-2488bafa7905" providerId="AD" clId="Web-{7E7D1DD3-4F77-492A-94FD-F8996A84E036}" dt="2024-03-20T14:02:48.450" v="13"/>
          <ac:picMkLst>
            <pc:docMk/>
            <pc:sldMk cId="502536361" sldId="953"/>
            <ac:picMk id="4" creationId="{4B12F0EB-23F4-800F-A6E4-52CC043B8933}"/>
          </ac:picMkLst>
        </pc:picChg>
        <pc:picChg chg="add mod">
          <ac:chgData name="Valerie Eaton" userId="S::veaton@scouting.org::f95ff3cf-87bf-4e0a-8a9f-2488bafa7905" providerId="AD" clId="Web-{7E7D1DD3-4F77-492A-94FD-F8996A84E036}" dt="2024-03-20T14:03:03.576" v="17" actId="1076"/>
          <ac:picMkLst>
            <pc:docMk/>
            <pc:sldMk cId="502536361" sldId="953"/>
            <ac:picMk id="6" creationId="{A9168AEB-7793-3AC5-5FC0-78C4D91CBEAE}"/>
          </ac:picMkLst>
        </pc:picChg>
      </pc:sldChg>
      <pc:sldChg chg="addSp delSp modSp">
        <pc:chgData name="Valerie Eaton" userId="S::veaton@scouting.org::f95ff3cf-87bf-4e0a-8a9f-2488bafa7905" providerId="AD" clId="Web-{7E7D1DD3-4F77-492A-94FD-F8996A84E036}" dt="2024-03-20T14:03:48.171" v="22" actId="1076"/>
        <pc:sldMkLst>
          <pc:docMk/>
          <pc:sldMk cId="988622513" sldId="954"/>
        </pc:sldMkLst>
        <pc:picChg chg="del">
          <ac:chgData name="Valerie Eaton" userId="S::veaton@scouting.org::f95ff3cf-87bf-4e0a-8a9f-2488bafa7905" providerId="AD" clId="Web-{7E7D1DD3-4F77-492A-94FD-F8996A84E036}" dt="2024-03-20T14:03:29.639" v="18"/>
          <ac:picMkLst>
            <pc:docMk/>
            <pc:sldMk cId="988622513" sldId="954"/>
            <ac:picMk id="5" creationId="{DBC94E57-9BA7-A137-E679-630E2E0D5185}"/>
          </ac:picMkLst>
        </pc:picChg>
        <pc:picChg chg="add mod">
          <ac:chgData name="Valerie Eaton" userId="S::veaton@scouting.org::f95ff3cf-87bf-4e0a-8a9f-2488bafa7905" providerId="AD" clId="Web-{7E7D1DD3-4F77-492A-94FD-F8996A84E036}" dt="2024-03-20T14:03:48.171" v="22" actId="1076"/>
          <ac:picMkLst>
            <pc:docMk/>
            <pc:sldMk cId="988622513" sldId="954"/>
            <ac:picMk id="8" creationId="{E6219C3B-7071-D6CD-552D-095AF154B40C}"/>
          </ac:picMkLst>
        </pc:picChg>
      </pc:sldChg>
      <pc:sldChg chg="addSp delSp modSp">
        <pc:chgData name="Valerie Eaton" userId="S::veaton@scouting.org::f95ff3cf-87bf-4e0a-8a9f-2488bafa7905" providerId="AD" clId="Web-{7E7D1DD3-4F77-492A-94FD-F8996A84E036}" dt="2024-03-20T14:01:54.277" v="12" actId="1076"/>
        <pc:sldMkLst>
          <pc:docMk/>
          <pc:sldMk cId="972375314" sldId="957"/>
        </pc:sldMkLst>
        <pc:spChg chg="add del mod">
          <ac:chgData name="Valerie Eaton" userId="S::veaton@scouting.org::f95ff3cf-87bf-4e0a-8a9f-2488bafa7905" providerId="AD" clId="Web-{7E7D1DD3-4F77-492A-94FD-F8996A84E036}" dt="2024-03-20T14:01:49.855" v="11"/>
          <ac:spMkLst>
            <pc:docMk/>
            <pc:sldMk cId="972375314" sldId="957"/>
            <ac:spMk id="7" creationId="{46E55302-FCA9-D785-3464-80E0E1C919AB}"/>
          </ac:spMkLst>
        </pc:spChg>
        <pc:picChg chg="add mod">
          <ac:chgData name="Valerie Eaton" userId="S::veaton@scouting.org::f95ff3cf-87bf-4e0a-8a9f-2488bafa7905" providerId="AD" clId="Web-{7E7D1DD3-4F77-492A-94FD-F8996A84E036}" dt="2024-03-20T14:01:54.277" v="12" actId="1076"/>
          <ac:picMkLst>
            <pc:docMk/>
            <pc:sldMk cId="972375314" sldId="957"/>
            <ac:picMk id="3" creationId="{C7082ADE-7C8C-27F4-51E3-28185E016210}"/>
          </ac:picMkLst>
        </pc:picChg>
        <pc:picChg chg="del mod">
          <ac:chgData name="Valerie Eaton" userId="S::veaton@scouting.org::f95ff3cf-87bf-4e0a-8a9f-2488bafa7905" providerId="AD" clId="Web-{7E7D1DD3-4F77-492A-94FD-F8996A84E036}" dt="2024-03-20T14:01:41.355" v="9"/>
          <ac:picMkLst>
            <pc:docMk/>
            <pc:sldMk cId="972375314" sldId="957"/>
            <ac:picMk id="4" creationId="{EC3565FF-EA4F-0DF3-1873-D9040AE4EE81}"/>
          </ac:picMkLst>
        </pc:picChg>
      </pc:sldChg>
    </pc:docChg>
  </pc:docChgLst>
  <pc:docChgLst>
    <pc:chgData name="John Kuehn" userId="S::jkuehn@scouting.org::0eb851ad-6ea6-474f-ac97-414bc0b0ebfa" providerId="AD" clId="Web-{3C2B78F7-5B3C-74F2-39E6-6FD99F5D4A17}"/>
    <pc:docChg chg="addSld modSld">
      <pc:chgData name="John Kuehn" userId="S::jkuehn@scouting.org::0eb851ad-6ea6-474f-ac97-414bc0b0ebfa" providerId="AD" clId="Web-{3C2B78F7-5B3C-74F2-39E6-6FD99F5D4A17}" dt="2024-03-20T12:51:19.037" v="305"/>
      <pc:docMkLst>
        <pc:docMk/>
      </pc:docMkLst>
      <pc:sldChg chg="modSp">
        <pc:chgData name="John Kuehn" userId="S::jkuehn@scouting.org::0eb851ad-6ea6-474f-ac97-414bc0b0ebfa" providerId="AD" clId="Web-{3C2B78F7-5B3C-74F2-39E6-6FD99F5D4A17}" dt="2024-03-20T12:27:54.657" v="1" actId="20577"/>
        <pc:sldMkLst>
          <pc:docMk/>
          <pc:sldMk cId="2502975103" sldId="936"/>
        </pc:sldMkLst>
        <pc:spChg chg="mod">
          <ac:chgData name="John Kuehn" userId="S::jkuehn@scouting.org::0eb851ad-6ea6-474f-ac97-414bc0b0ebfa" providerId="AD" clId="Web-{3C2B78F7-5B3C-74F2-39E6-6FD99F5D4A17}" dt="2024-03-20T12:27:54.657" v="1" actId="20577"/>
          <ac:spMkLst>
            <pc:docMk/>
            <pc:sldMk cId="2502975103" sldId="936"/>
            <ac:spMk id="3" creationId="{522832E2-B4C9-1BE0-11FB-AC7BEA3E9648}"/>
          </ac:spMkLst>
        </pc:spChg>
      </pc:sldChg>
      <pc:sldChg chg="modSp new">
        <pc:chgData name="John Kuehn" userId="S::jkuehn@scouting.org::0eb851ad-6ea6-474f-ac97-414bc0b0ebfa" providerId="AD" clId="Web-{3C2B78F7-5B3C-74F2-39E6-6FD99F5D4A17}" dt="2024-03-20T12:32:34.370" v="4" actId="20577"/>
        <pc:sldMkLst>
          <pc:docMk/>
          <pc:sldMk cId="1194361829" sldId="981"/>
        </pc:sldMkLst>
        <pc:spChg chg="mod">
          <ac:chgData name="John Kuehn" userId="S::jkuehn@scouting.org::0eb851ad-6ea6-474f-ac97-414bc0b0ebfa" providerId="AD" clId="Web-{3C2B78F7-5B3C-74F2-39E6-6FD99F5D4A17}" dt="2024-03-20T12:32:34.370" v="4" actId="20577"/>
          <ac:spMkLst>
            <pc:docMk/>
            <pc:sldMk cId="1194361829" sldId="981"/>
            <ac:spMk id="2" creationId="{3B509A93-5C1B-BE5D-01D7-CF5700351FBE}"/>
          </ac:spMkLst>
        </pc:spChg>
      </pc:sldChg>
      <pc:sldChg chg="addSp modSp new">
        <pc:chgData name="John Kuehn" userId="S::jkuehn@scouting.org::0eb851ad-6ea6-474f-ac97-414bc0b0ebfa" providerId="AD" clId="Web-{3C2B78F7-5B3C-74F2-39E6-6FD99F5D4A17}" dt="2024-03-20T12:35:28.174" v="48"/>
        <pc:sldMkLst>
          <pc:docMk/>
          <pc:sldMk cId="2992702591" sldId="982"/>
        </pc:sldMkLst>
        <pc:spChg chg="mod">
          <ac:chgData name="John Kuehn" userId="S::jkuehn@scouting.org::0eb851ad-6ea6-474f-ac97-414bc0b0ebfa" providerId="AD" clId="Web-{3C2B78F7-5B3C-74F2-39E6-6FD99F5D4A17}" dt="2024-03-20T12:33:11.090" v="15" actId="20577"/>
          <ac:spMkLst>
            <pc:docMk/>
            <pc:sldMk cId="2992702591" sldId="982"/>
            <ac:spMk id="2" creationId="{A1CA85A4-E019-6E34-55C8-D003CE07283E}"/>
          </ac:spMkLst>
        </pc:spChg>
        <pc:spChg chg="mod">
          <ac:chgData name="John Kuehn" userId="S::jkuehn@scouting.org::0eb851ad-6ea6-474f-ac97-414bc0b0ebfa" providerId="AD" clId="Web-{3C2B78F7-5B3C-74F2-39E6-6FD99F5D4A17}" dt="2024-03-20T12:34:49.266" v="45" actId="14100"/>
          <ac:spMkLst>
            <pc:docMk/>
            <pc:sldMk cId="2992702591" sldId="982"/>
            <ac:spMk id="3" creationId="{EAF640E5-5E28-9BAC-E94C-1A03DC761678}"/>
          </ac:spMkLst>
        </pc:spChg>
        <pc:picChg chg="add mod">
          <ac:chgData name="John Kuehn" userId="S::jkuehn@scouting.org::0eb851ad-6ea6-474f-ac97-414bc0b0ebfa" providerId="AD" clId="Web-{3C2B78F7-5B3C-74F2-39E6-6FD99F5D4A17}" dt="2024-03-20T12:35:28.174" v="48"/>
          <ac:picMkLst>
            <pc:docMk/>
            <pc:sldMk cId="2992702591" sldId="982"/>
            <ac:picMk id="4" creationId="{0DA657D8-2B1C-0ED2-08BD-D4949CDA1E04}"/>
          </ac:picMkLst>
        </pc:picChg>
      </pc:sldChg>
      <pc:sldChg chg="modSp new">
        <pc:chgData name="John Kuehn" userId="S::jkuehn@scouting.org::0eb851ad-6ea6-474f-ac97-414bc0b0ebfa" providerId="AD" clId="Web-{3C2B78F7-5B3C-74F2-39E6-6FD99F5D4A17}" dt="2024-03-20T12:47:13.418" v="282" actId="20577"/>
        <pc:sldMkLst>
          <pc:docMk/>
          <pc:sldMk cId="1554114317" sldId="983"/>
        </pc:sldMkLst>
        <pc:spChg chg="mod">
          <ac:chgData name="John Kuehn" userId="S::jkuehn@scouting.org::0eb851ad-6ea6-474f-ac97-414bc0b0ebfa" providerId="AD" clId="Web-{3C2B78F7-5B3C-74F2-39E6-6FD99F5D4A17}" dt="2024-03-20T12:44:07.693" v="202" actId="20577"/>
          <ac:spMkLst>
            <pc:docMk/>
            <pc:sldMk cId="1554114317" sldId="983"/>
            <ac:spMk id="2" creationId="{B031A279-A8DC-EE49-951D-7872892EFE8F}"/>
          </ac:spMkLst>
        </pc:spChg>
        <pc:spChg chg="mod">
          <ac:chgData name="John Kuehn" userId="S::jkuehn@scouting.org::0eb851ad-6ea6-474f-ac97-414bc0b0ebfa" providerId="AD" clId="Web-{3C2B78F7-5B3C-74F2-39E6-6FD99F5D4A17}" dt="2024-03-20T12:47:13.418" v="282" actId="20577"/>
          <ac:spMkLst>
            <pc:docMk/>
            <pc:sldMk cId="1554114317" sldId="983"/>
            <ac:spMk id="3" creationId="{8B594AC9-1B47-8B16-7888-90D54C5E5E26}"/>
          </ac:spMkLst>
        </pc:spChg>
      </pc:sldChg>
      <pc:sldChg chg="addSp modSp new">
        <pc:chgData name="John Kuehn" userId="S::jkuehn@scouting.org::0eb851ad-6ea6-474f-ac97-414bc0b0ebfa" providerId="AD" clId="Web-{3C2B78F7-5B3C-74F2-39E6-6FD99F5D4A17}" dt="2024-03-20T12:43:51.724" v="195" actId="14100"/>
        <pc:sldMkLst>
          <pc:docMk/>
          <pc:sldMk cId="2194407015" sldId="984"/>
        </pc:sldMkLst>
        <pc:spChg chg="mod">
          <ac:chgData name="John Kuehn" userId="S::jkuehn@scouting.org::0eb851ad-6ea6-474f-ac97-414bc0b0ebfa" providerId="AD" clId="Web-{3C2B78F7-5B3C-74F2-39E6-6FD99F5D4A17}" dt="2024-03-20T12:40:46.529" v="116" actId="20577"/>
          <ac:spMkLst>
            <pc:docMk/>
            <pc:sldMk cId="2194407015" sldId="984"/>
            <ac:spMk id="2" creationId="{865BE79E-7BBC-EF92-9812-0945842B08BD}"/>
          </ac:spMkLst>
        </pc:spChg>
        <pc:spChg chg="mod">
          <ac:chgData name="John Kuehn" userId="S::jkuehn@scouting.org::0eb851ad-6ea6-474f-ac97-414bc0b0ebfa" providerId="AD" clId="Web-{3C2B78F7-5B3C-74F2-39E6-6FD99F5D4A17}" dt="2024-03-20T12:43:03.534" v="192" actId="14100"/>
          <ac:spMkLst>
            <pc:docMk/>
            <pc:sldMk cId="2194407015" sldId="984"/>
            <ac:spMk id="3" creationId="{26E086E3-1FE3-CA2B-6AB1-F7514679B576}"/>
          </ac:spMkLst>
        </pc:spChg>
        <pc:picChg chg="add mod">
          <ac:chgData name="John Kuehn" userId="S::jkuehn@scouting.org::0eb851ad-6ea6-474f-ac97-414bc0b0ebfa" providerId="AD" clId="Web-{3C2B78F7-5B3C-74F2-39E6-6FD99F5D4A17}" dt="2024-03-20T12:43:51.724" v="195" actId="14100"/>
          <ac:picMkLst>
            <pc:docMk/>
            <pc:sldMk cId="2194407015" sldId="984"/>
            <ac:picMk id="4" creationId="{0128D314-54DF-034C-9266-55B6C670E7C9}"/>
          </ac:picMkLst>
        </pc:picChg>
      </pc:sldChg>
      <pc:sldChg chg="addSp delSp modSp new">
        <pc:chgData name="John Kuehn" userId="S::jkuehn@scouting.org::0eb851ad-6ea6-474f-ac97-414bc0b0ebfa" providerId="AD" clId="Web-{3C2B78F7-5B3C-74F2-39E6-6FD99F5D4A17}" dt="2024-03-20T12:40:26.638" v="110" actId="1076"/>
        <pc:sldMkLst>
          <pc:docMk/>
          <pc:sldMk cId="4081792336" sldId="985"/>
        </pc:sldMkLst>
        <pc:spChg chg="mod">
          <ac:chgData name="John Kuehn" userId="S::jkuehn@scouting.org::0eb851ad-6ea6-474f-ac97-414bc0b0ebfa" providerId="AD" clId="Web-{3C2B78F7-5B3C-74F2-39E6-6FD99F5D4A17}" dt="2024-03-20T12:36:18.910" v="60" actId="20577"/>
          <ac:spMkLst>
            <pc:docMk/>
            <pc:sldMk cId="4081792336" sldId="985"/>
            <ac:spMk id="2" creationId="{7252D9B4-BD0A-2BF6-9FF8-445CD4ACFBA0}"/>
          </ac:spMkLst>
        </pc:spChg>
        <pc:spChg chg="mod">
          <ac:chgData name="John Kuehn" userId="S::jkuehn@scouting.org::0eb851ad-6ea6-474f-ac97-414bc0b0ebfa" providerId="AD" clId="Web-{3C2B78F7-5B3C-74F2-39E6-6FD99F5D4A17}" dt="2024-03-20T12:38:15.180" v="106" actId="20577"/>
          <ac:spMkLst>
            <pc:docMk/>
            <pc:sldMk cId="4081792336" sldId="985"/>
            <ac:spMk id="3" creationId="{F499C34C-A018-CD8F-47FE-208CC64370E3}"/>
          </ac:spMkLst>
        </pc:spChg>
        <pc:picChg chg="add del mod modCrop">
          <ac:chgData name="John Kuehn" userId="S::jkuehn@scouting.org::0eb851ad-6ea6-474f-ac97-414bc0b0ebfa" providerId="AD" clId="Web-{3C2B78F7-5B3C-74F2-39E6-6FD99F5D4A17}" dt="2024-03-20T12:38:23.649" v="108"/>
          <ac:picMkLst>
            <pc:docMk/>
            <pc:sldMk cId="4081792336" sldId="985"/>
            <ac:picMk id="4" creationId="{C4477168-C21B-D4E1-FDD1-3C7EED25E261}"/>
          </ac:picMkLst>
        </pc:picChg>
        <pc:picChg chg="add mod">
          <ac:chgData name="John Kuehn" userId="S::jkuehn@scouting.org::0eb851ad-6ea6-474f-ac97-414bc0b0ebfa" providerId="AD" clId="Web-{3C2B78F7-5B3C-74F2-39E6-6FD99F5D4A17}" dt="2024-03-20T12:40:26.638" v="110" actId="1076"/>
          <ac:picMkLst>
            <pc:docMk/>
            <pc:sldMk cId="4081792336" sldId="985"/>
            <ac:picMk id="5" creationId="{A154595A-5EF4-7634-D1D5-E39EE490F073}"/>
          </ac:picMkLst>
        </pc:picChg>
      </pc:sldChg>
      <pc:sldChg chg="addSp delSp modSp new">
        <pc:chgData name="John Kuehn" userId="S::jkuehn@scouting.org::0eb851ad-6ea6-474f-ac97-414bc0b0ebfa" providerId="AD" clId="Web-{3C2B78F7-5B3C-74F2-39E6-6FD99F5D4A17}" dt="2024-03-20T12:51:19.037" v="305"/>
        <pc:sldMkLst>
          <pc:docMk/>
          <pc:sldMk cId="2831064302" sldId="986"/>
        </pc:sldMkLst>
        <pc:spChg chg="mod">
          <ac:chgData name="John Kuehn" userId="S::jkuehn@scouting.org::0eb851ad-6ea6-474f-ac97-414bc0b0ebfa" providerId="AD" clId="Web-{3C2B78F7-5B3C-74F2-39E6-6FD99F5D4A17}" dt="2024-03-20T12:49:50.987" v="297" actId="14100"/>
          <ac:spMkLst>
            <pc:docMk/>
            <pc:sldMk cId="2831064302" sldId="986"/>
            <ac:spMk id="2" creationId="{5FB56A49-9AF2-C98A-BCA4-DB1FDBA8C63B}"/>
          </ac:spMkLst>
        </pc:spChg>
        <pc:spChg chg="del">
          <ac:chgData name="John Kuehn" userId="S::jkuehn@scouting.org::0eb851ad-6ea6-474f-ac97-414bc0b0ebfa" providerId="AD" clId="Web-{3C2B78F7-5B3C-74F2-39E6-6FD99F5D4A17}" dt="2024-03-20T12:47:33.341" v="293"/>
          <ac:spMkLst>
            <pc:docMk/>
            <pc:sldMk cId="2831064302" sldId="986"/>
            <ac:spMk id="3" creationId="{084E888D-FF86-8A2D-DA03-D90388308DC3}"/>
          </ac:spMkLst>
        </pc:spChg>
        <pc:spChg chg="add mod">
          <ac:chgData name="John Kuehn" userId="S::jkuehn@scouting.org::0eb851ad-6ea6-474f-ac97-414bc0b0ebfa" providerId="AD" clId="Web-{3C2B78F7-5B3C-74F2-39E6-6FD99F5D4A17}" dt="2024-03-20T12:51:19.037" v="305"/>
          <ac:spMkLst>
            <pc:docMk/>
            <pc:sldMk cId="2831064302" sldId="986"/>
            <ac:spMk id="6" creationId="{F6A8DC62-2C5D-1F91-5AE4-90A53210E893}"/>
          </ac:spMkLst>
        </pc:spChg>
        <pc:picChg chg="add mod">
          <ac:chgData name="John Kuehn" userId="S::jkuehn@scouting.org::0eb851ad-6ea6-474f-ac97-414bc0b0ebfa" providerId="AD" clId="Web-{3C2B78F7-5B3C-74F2-39E6-6FD99F5D4A17}" dt="2024-03-20T12:50:53.051" v="302" actId="1076"/>
          <ac:picMkLst>
            <pc:docMk/>
            <pc:sldMk cId="2831064302" sldId="986"/>
            <ac:picMk id="4" creationId="{D2DB511B-8168-13FC-81F9-C6D93496F643}"/>
          </ac:picMkLst>
        </pc:picChg>
        <pc:picChg chg="add mod">
          <ac:chgData name="John Kuehn" userId="S::jkuehn@scouting.org::0eb851ad-6ea6-474f-ac97-414bc0b0ebfa" providerId="AD" clId="Web-{3C2B78F7-5B3C-74F2-39E6-6FD99F5D4A17}" dt="2024-03-20T12:50:45.926" v="300" actId="1076"/>
          <ac:picMkLst>
            <pc:docMk/>
            <pc:sldMk cId="2831064302" sldId="986"/>
            <ac:picMk id="5" creationId="{F377EA5C-6AC0-F677-6E0E-523561729FB2}"/>
          </ac:picMkLst>
        </pc:picChg>
      </pc:sldChg>
    </pc:docChg>
  </pc:docChgLst>
  <pc:docChgLst>
    <pc:chgData name="Cornelia Ellis" userId="S::cellis@scouting.org::ba9b9a3d-8b09-46f6-aa86-1b47324552cb" providerId="AD" clId="Web-{63D2FF2A-2BF4-1E2D-1AF0-BCF9E3A6A691}"/>
    <pc:docChg chg="modSld">
      <pc:chgData name="Cornelia Ellis" userId="S::cellis@scouting.org::ba9b9a3d-8b09-46f6-aa86-1b47324552cb" providerId="AD" clId="Web-{63D2FF2A-2BF4-1E2D-1AF0-BCF9E3A6A691}" dt="2024-03-20T14:44:34.853" v="74"/>
      <pc:docMkLst>
        <pc:docMk/>
      </pc:docMkLst>
      <pc:sldChg chg="modSp">
        <pc:chgData name="Cornelia Ellis" userId="S::cellis@scouting.org::ba9b9a3d-8b09-46f6-aa86-1b47324552cb" providerId="AD" clId="Web-{63D2FF2A-2BF4-1E2D-1AF0-BCF9E3A6A691}" dt="2024-03-20T14:15:29.761" v="40" actId="20577"/>
        <pc:sldMkLst>
          <pc:docMk/>
          <pc:sldMk cId="3975327517" sldId="800"/>
        </pc:sldMkLst>
        <pc:spChg chg="mod">
          <ac:chgData name="Cornelia Ellis" userId="S::cellis@scouting.org::ba9b9a3d-8b09-46f6-aa86-1b47324552cb" providerId="AD" clId="Web-{63D2FF2A-2BF4-1E2D-1AF0-BCF9E3A6A691}" dt="2024-03-20T14:15:29.761" v="40" actId="20577"/>
          <ac:spMkLst>
            <pc:docMk/>
            <pc:sldMk cId="3975327517" sldId="800"/>
            <ac:spMk id="2" creationId="{00000000-0000-0000-0000-000000000000}"/>
          </ac:spMkLst>
        </pc:spChg>
        <pc:spChg chg="mod">
          <ac:chgData name="Cornelia Ellis" userId="S::cellis@scouting.org::ba9b9a3d-8b09-46f6-aa86-1b47324552cb" providerId="AD" clId="Web-{63D2FF2A-2BF4-1E2D-1AF0-BCF9E3A6A691}" dt="2024-03-20T14:15:06.573" v="33" actId="20577"/>
          <ac:spMkLst>
            <pc:docMk/>
            <pc:sldMk cId="3975327517" sldId="800"/>
            <ac:spMk id="3" creationId="{00000000-0000-0000-0000-000000000000}"/>
          </ac:spMkLst>
        </pc:spChg>
      </pc:sldChg>
      <pc:sldChg chg="modSp">
        <pc:chgData name="Cornelia Ellis" userId="S::cellis@scouting.org::ba9b9a3d-8b09-46f6-aa86-1b47324552cb" providerId="AD" clId="Web-{63D2FF2A-2BF4-1E2D-1AF0-BCF9E3A6A691}" dt="2024-03-20T14:14:51.103" v="32" actId="14100"/>
        <pc:sldMkLst>
          <pc:docMk/>
          <pc:sldMk cId="148252912" sldId="934"/>
        </pc:sldMkLst>
        <pc:spChg chg="mod">
          <ac:chgData name="Cornelia Ellis" userId="S::cellis@scouting.org::ba9b9a3d-8b09-46f6-aa86-1b47324552cb" providerId="AD" clId="Web-{63D2FF2A-2BF4-1E2D-1AF0-BCF9E3A6A691}" dt="2024-03-20T14:14:51.103" v="32" actId="14100"/>
          <ac:spMkLst>
            <pc:docMk/>
            <pc:sldMk cId="148252912" sldId="934"/>
            <ac:spMk id="2" creationId="{3D04C514-EC3C-622A-B4E4-5FC657DA4690}"/>
          </ac:spMkLst>
        </pc:spChg>
      </pc:sldChg>
      <pc:sldChg chg="delSp modSp">
        <pc:chgData name="Cornelia Ellis" userId="S::cellis@scouting.org::ba9b9a3d-8b09-46f6-aa86-1b47324552cb" providerId="AD" clId="Web-{63D2FF2A-2BF4-1E2D-1AF0-BCF9E3A6A691}" dt="2024-03-20T14:44:34.853" v="74"/>
        <pc:sldMkLst>
          <pc:docMk/>
          <pc:sldMk cId="3867805738" sldId="937"/>
        </pc:sldMkLst>
        <pc:spChg chg="del mod">
          <ac:chgData name="Cornelia Ellis" userId="S::cellis@scouting.org::ba9b9a3d-8b09-46f6-aa86-1b47324552cb" providerId="AD" clId="Web-{63D2FF2A-2BF4-1E2D-1AF0-BCF9E3A6A691}" dt="2024-03-20T14:44:34.853" v="74"/>
          <ac:spMkLst>
            <pc:docMk/>
            <pc:sldMk cId="3867805738" sldId="937"/>
            <ac:spMk id="3" creationId="{E1C8B9AB-7A54-F817-AEAF-024EA0381AFA}"/>
          </ac:spMkLst>
        </pc:spChg>
      </pc:sldChg>
      <pc:sldChg chg="modSp">
        <pc:chgData name="Cornelia Ellis" userId="S::cellis@scouting.org::ba9b9a3d-8b09-46f6-aa86-1b47324552cb" providerId="AD" clId="Web-{63D2FF2A-2BF4-1E2D-1AF0-BCF9E3A6A691}" dt="2024-03-20T14:41:41.612" v="72" actId="20577"/>
        <pc:sldMkLst>
          <pc:docMk/>
          <pc:sldMk cId="3323972064" sldId="947"/>
        </pc:sldMkLst>
        <pc:spChg chg="mod">
          <ac:chgData name="Cornelia Ellis" userId="S::cellis@scouting.org::ba9b9a3d-8b09-46f6-aa86-1b47324552cb" providerId="AD" clId="Web-{63D2FF2A-2BF4-1E2D-1AF0-BCF9E3A6A691}" dt="2024-03-20T14:41:41.612" v="72" actId="20577"/>
          <ac:spMkLst>
            <pc:docMk/>
            <pc:sldMk cId="3323972064" sldId="947"/>
            <ac:spMk id="3" creationId="{69D232F8-6AB1-97B9-2DCA-C76BA2C7A498}"/>
          </ac:spMkLst>
        </pc:spChg>
      </pc:sldChg>
      <pc:sldChg chg="modSp">
        <pc:chgData name="Cornelia Ellis" userId="S::cellis@scouting.org::ba9b9a3d-8b09-46f6-aa86-1b47324552cb" providerId="AD" clId="Web-{63D2FF2A-2BF4-1E2D-1AF0-BCF9E3A6A691}" dt="2024-03-20T14:19:01.393" v="51" actId="14100"/>
        <pc:sldMkLst>
          <pc:docMk/>
          <pc:sldMk cId="1486592342" sldId="952"/>
        </pc:sldMkLst>
        <pc:spChg chg="mod">
          <ac:chgData name="Cornelia Ellis" userId="S::cellis@scouting.org::ba9b9a3d-8b09-46f6-aa86-1b47324552cb" providerId="AD" clId="Web-{63D2FF2A-2BF4-1E2D-1AF0-BCF9E3A6A691}" dt="2024-03-20T14:18:48.534" v="49" actId="14100"/>
          <ac:spMkLst>
            <pc:docMk/>
            <pc:sldMk cId="1486592342" sldId="952"/>
            <ac:spMk id="5" creationId="{DADDED33-ADCD-71C6-CCB3-39598DE5DABE}"/>
          </ac:spMkLst>
        </pc:spChg>
        <pc:picChg chg="mod">
          <ac:chgData name="Cornelia Ellis" userId="S::cellis@scouting.org::ba9b9a3d-8b09-46f6-aa86-1b47324552cb" providerId="AD" clId="Web-{63D2FF2A-2BF4-1E2D-1AF0-BCF9E3A6A691}" dt="2024-03-20T14:19:01.393" v="51" actId="14100"/>
          <ac:picMkLst>
            <pc:docMk/>
            <pc:sldMk cId="1486592342" sldId="952"/>
            <ac:picMk id="4" creationId="{506B1FD3-392E-5043-7E1C-890238F9BA37}"/>
          </ac:picMkLst>
        </pc:picChg>
      </pc:sldChg>
    </pc:docChg>
  </pc:docChgLst>
  <pc:docChgLst>
    <pc:chgData name="John Kuehn" userId="S::jkuehn@scouting.org::0eb851ad-6ea6-474f-ac97-414bc0b0ebfa" providerId="AD" clId="Web-{D6CACEE1-D21D-66D5-12EA-5C93C5C11F05}"/>
    <pc:docChg chg="addSld modSld">
      <pc:chgData name="John Kuehn" userId="S::jkuehn@scouting.org::0eb851ad-6ea6-474f-ac97-414bc0b0ebfa" providerId="AD" clId="Web-{D6CACEE1-D21D-66D5-12EA-5C93C5C11F05}" dt="2024-03-19T14:21:41.059" v="916" actId="20577"/>
      <pc:docMkLst>
        <pc:docMk/>
      </pc:docMkLst>
      <pc:sldChg chg="modSp">
        <pc:chgData name="John Kuehn" userId="S::jkuehn@scouting.org::0eb851ad-6ea6-474f-ac97-414bc0b0ebfa" providerId="AD" clId="Web-{D6CACEE1-D21D-66D5-12EA-5C93C5C11F05}" dt="2024-03-19T13:15:13.344" v="62" actId="20577"/>
        <pc:sldMkLst>
          <pc:docMk/>
          <pc:sldMk cId="1686721942" sldId="302"/>
        </pc:sldMkLst>
        <pc:spChg chg="mod">
          <ac:chgData name="John Kuehn" userId="S::jkuehn@scouting.org::0eb851ad-6ea6-474f-ac97-414bc0b0ebfa" providerId="AD" clId="Web-{D6CACEE1-D21D-66D5-12EA-5C93C5C11F05}" dt="2024-03-19T13:15:13.344" v="62" actId="20577"/>
          <ac:spMkLst>
            <pc:docMk/>
            <pc:sldMk cId="1686721942" sldId="302"/>
            <ac:spMk id="3" creationId="{38CCF74B-7E78-479F-A10C-EBCF3936F567}"/>
          </ac:spMkLst>
        </pc:spChg>
      </pc:sldChg>
      <pc:sldChg chg="addSp delSp modSp new mod modClrScheme chgLayout">
        <pc:chgData name="John Kuehn" userId="S::jkuehn@scouting.org::0eb851ad-6ea6-474f-ac97-414bc0b0ebfa" providerId="AD" clId="Web-{D6CACEE1-D21D-66D5-12EA-5C93C5C11F05}" dt="2024-03-19T13:55:52.812" v="589" actId="1076"/>
        <pc:sldMkLst>
          <pc:docMk/>
          <pc:sldMk cId="122685552" sldId="967"/>
        </pc:sldMkLst>
        <pc:spChg chg="mod ord">
          <ac:chgData name="John Kuehn" userId="S::jkuehn@scouting.org::0eb851ad-6ea6-474f-ac97-414bc0b0ebfa" providerId="AD" clId="Web-{D6CACEE1-D21D-66D5-12EA-5C93C5C11F05}" dt="2024-03-19T13:52:55.227" v="466"/>
          <ac:spMkLst>
            <pc:docMk/>
            <pc:sldMk cId="122685552" sldId="967"/>
            <ac:spMk id="2" creationId="{FF1C031E-418B-62E3-E220-1D9E4EED586A}"/>
          </ac:spMkLst>
        </pc:spChg>
        <pc:spChg chg="mod ord">
          <ac:chgData name="John Kuehn" userId="S::jkuehn@scouting.org::0eb851ad-6ea6-474f-ac97-414bc0b0ebfa" providerId="AD" clId="Web-{D6CACEE1-D21D-66D5-12EA-5C93C5C11F05}" dt="2024-03-19T13:55:07.607" v="584" actId="14100"/>
          <ac:spMkLst>
            <pc:docMk/>
            <pc:sldMk cId="122685552" sldId="967"/>
            <ac:spMk id="3" creationId="{1B223B21-3589-4F04-D1F5-A61A79D24FA4}"/>
          </ac:spMkLst>
        </pc:spChg>
        <pc:spChg chg="add del mod ord">
          <ac:chgData name="John Kuehn" userId="S::jkuehn@scouting.org::0eb851ad-6ea6-474f-ac97-414bc0b0ebfa" providerId="AD" clId="Web-{D6CACEE1-D21D-66D5-12EA-5C93C5C11F05}" dt="2024-03-19T13:54:28.371" v="568"/>
          <ac:spMkLst>
            <pc:docMk/>
            <pc:sldMk cId="122685552" sldId="967"/>
            <ac:spMk id="4" creationId="{CB5D06C2-8D85-E1B7-857C-7F749A5E5060}"/>
          </ac:spMkLst>
        </pc:spChg>
        <pc:spChg chg="add del mod">
          <ac:chgData name="John Kuehn" userId="S::jkuehn@scouting.org::0eb851ad-6ea6-474f-ac97-414bc0b0ebfa" providerId="AD" clId="Web-{D6CACEE1-D21D-66D5-12EA-5C93C5C11F05}" dt="2024-03-19T13:54:42.825" v="571"/>
          <ac:spMkLst>
            <pc:docMk/>
            <pc:sldMk cId="122685552" sldId="967"/>
            <ac:spMk id="5" creationId="{F33BFDC6-8392-644E-32A7-6FA1211217FC}"/>
          </ac:spMkLst>
        </pc:spChg>
        <pc:picChg chg="add mod modCrop">
          <ac:chgData name="John Kuehn" userId="S::jkuehn@scouting.org::0eb851ad-6ea6-474f-ac97-414bc0b0ebfa" providerId="AD" clId="Web-{D6CACEE1-D21D-66D5-12EA-5C93C5C11F05}" dt="2024-03-19T13:55:52.812" v="589" actId="1076"/>
          <ac:picMkLst>
            <pc:docMk/>
            <pc:sldMk cId="122685552" sldId="967"/>
            <ac:picMk id="6" creationId="{29884BE4-7D15-D28F-5475-9DEC07A360A3}"/>
          </ac:picMkLst>
        </pc:picChg>
      </pc:sldChg>
      <pc:sldChg chg="addSp modSp new">
        <pc:chgData name="John Kuehn" userId="S::jkuehn@scouting.org::0eb851ad-6ea6-474f-ac97-414bc0b0ebfa" providerId="AD" clId="Web-{D6CACEE1-D21D-66D5-12EA-5C93C5C11F05}" dt="2024-03-19T13:46:32.212" v="464"/>
        <pc:sldMkLst>
          <pc:docMk/>
          <pc:sldMk cId="1557185199" sldId="968"/>
        </pc:sldMkLst>
        <pc:spChg chg="mod">
          <ac:chgData name="John Kuehn" userId="S::jkuehn@scouting.org::0eb851ad-6ea6-474f-ac97-414bc0b0ebfa" providerId="AD" clId="Web-{D6CACEE1-D21D-66D5-12EA-5C93C5C11F05}" dt="2024-03-19T13:44:01.910" v="415" actId="20577"/>
          <ac:spMkLst>
            <pc:docMk/>
            <pc:sldMk cId="1557185199" sldId="968"/>
            <ac:spMk id="2" creationId="{47AC677B-8627-0966-173B-442CAAC8144A}"/>
          </ac:spMkLst>
        </pc:spChg>
        <pc:spChg chg="mod">
          <ac:chgData name="John Kuehn" userId="S::jkuehn@scouting.org::0eb851ad-6ea6-474f-ac97-414bc0b0ebfa" providerId="AD" clId="Web-{D6CACEE1-D21D-66D5-12EA-5C93C5C11F05}" dt="2024-03-19T13:45:17.459" v="460" actId="14100"/>
          <ac:spMkLst>
            <pc:docMk/>
            <pc:sldMk cId="1557185199" sldId="968"/>
            <ac:spMk id="3" creationId="{6840334C-1574-724E-AC73-F91D91F0DE76}"/>
          </ac:spMkLst>
        </pc:spChg>
        <pc:picChg chg="add mod">
          <ac:chgData name="John Kuehn" userId="S::jkuehn@scouting.org::0eb851ad-6ea6-474f-ac97-414bc0b0ebfa" providerId="AD" clId="Web-{D6CACEE1-D21D-66D5-12EA-5C93C5C11F05}" dt="2024-03-19T13:46:32.212" v="464"/>
          <ac:picMkLst>
            <pc:docMk/>
            <pc:sldMk cId="1557185199" sldId="968"/>
            <ac:picMk id="4" creationId="{209DCF80-C192-9A0A-2F87-74EFD873B3D7}"/>
          </ac:picMkLst>
        </pc:picChg>
      </pc:sldChg>
      <pc:sldChg chg="addSp delSp modSp new mod modClrScheme chgLayout">
        <pc:chgData name="John Kuehn" userId="S::jkuehn@scouting.org::0eb851ad-6ea6-474f-ac97-414bc0b0ebfa" providerId="AD" clId="Web-{D6CACEE1-D21D-66D5-12EA-5C93C5C11F05}" dt="2024-03-19T13:43:13.986" v="404" actId="20577"/>
        <pc:sldMkLst>
          <pc:docMk/>
          <pc:sldMk cId="2235048738" sldId="969"/>
        </pc:sldMkLst>
        <pc:spChg chg="mod ord">
          <ac:chgData name="John Kuehn" userId="S::jkuehn@scouting.org::0eb851ad-6ea6-474f-ac97-414bc0b0ebfa" providerId="AD" clId="Web-{D6CACEE1-D21D-66D5-12EA-5C93C5C11F05}" dt="2024-03-19T13:40:42.777" v="326"/>
          <ac:spMkLst>
            <pc:docMk/>
            <pc:sldMk cId="2235048738" sldId="969"/>
            <ac:spMk id="2" creationId="{4B1344E2-BBF0-76DE-D021-3EE3A31335C7}"/>
          </ac:spMkLst>
        </pc:spChg>
        <pc:spChg chg="del mod">
          <ac:chgData name="John Kuehn" userId="S::jkuehn@scouting.org::0eb851ad-6ea6-474f-ac97-414bc0b0ebfa" providerId="AD" clId="Web-{D6CACEE1-D21D-66D5-12EA-5C93C5C11F05}" dt="2024-03-19T13:40:33.308" v="324"/>
          <ac:spMkLst>
            <pc:docMk/>
            <pc:sldMk cId="2235048738" sldId="969"/>
            <ac:spMk id="3" creationId="{0C8CA08A-7320-940D-BFCA-5143C3CA937F}"/>
          </ac:spMkLst>
        </pc:spChg>
        <pc:spChg chg="add mod ord">
          <ac:chgData name="John Kuehn" userId="S::jkuehn@scouting.org::0eb851ad-6ea6-474f-ac97-414bc0b0ebfa" providerId="AD" clId="Web-{D6CACEE1-D21D-66D5-12EA-5C93C5C11F05}" dt="2024-03-19T13:43:13.986" v="404" actId="20577"/>
          <ac:spMkLst>
            <pc:docMk/>
            <pc:sldMk cId="2235048738" sldId="969"/>
            <ac:spMk id="5" creationId="{D330C8FB-9AE3-43A9-63D0-661CB990BE9B}"/>
          </ac:spMkLst>
        </pc:spChg>
        <pc:spChg chg="add del mod">
          <ac:chgData name="John Kuehn" userId="S::jkuehn@scouting.org::0eb851ad-6ea6-474f-ac97-414bc0b0ebfa" providerId="AD" clId="Web-{D6CACEE1-D21D-66D5-12EA-5C93C5C11F05}" dt="2024-03-19T13:42:20.250" v="373"/>
          <ac:spMkLst>
            <pc:docMk/>
            <pc:sldMk cId="2235048738" sldId="969"/>
            <ac:spMk id="7" creationId="{631515EE-8331-FC43-C224-4EB456546F7B}"/>
          </ac:spMkLst>
        </pc:spChg>
        <pc:picChg chg="add del mod ord">
          <ac:chgData name="John Kuehn" userId="S::jkuehn@scouting.org::0eb851ad-6ea6-474f-ac97-414bc0b0ebfa" providerId="AD" clId="Web-{D6CACEE1-D21D-66D5-12EA-5C93C5C11F05}" dt="2024-03-19T13:41:56.983" v="372"/>
          <ac:picMkLst>
            <pc:docMk/>
            <pc:sldMk cId="2235048738" sldId="969"/>
            <ac:picMk id="4" creationId="{48E8517F-35FD-5EF4-2779-2DEB732E3A2D}"/>
          </ac:picMkLst>
        </pc:picChg>
        <pc:picChg chg="add mod ord">
          <ac:chgData name="John Kuehn" userId="S::jkuehn@scouting.org::0eb851ad-6ea6-474f-ac97-414bc0b0ebfa" providerId="AD" clId="Web-{D6CACEE1-D21D-66D5-12EA-5C93C5C11F05}" dt="2024-03-19T13:42:29.984" v="376"/>
          <ac:picMkLst>
            <pc:docMk/>
            <pc:sldMk cId="2235048738" sldId="969"/>
            <ac:picMk id="8" creationId="{FC71F399-B52A-E019-BE66-A6D149D6CAFB}"/>
          </ac:picMkLst>
        </pc:picChg>
      </pc:sldChg>
      <pc:sldChg chg="addSp delSp modSp new mod modClrScheme chgLayout">
        <pc:chgData name="John Kuehn" userId="S::jkuehn@scouting.org::0eb851ad-6ea6-474f-ac97-414bc0b0ebfa" providerId="AD" clId="Web-{D6CACEE1-D21D-66D5-12EA-5C93C5C11F05}" dt="2024-03-19T13:37:28.504" v="313" actId="14100"/>
        <pc:sldMkLst>
          <pc:docMk/>
          <pc:sldMk cId="1555390966" sldId="970"/>
        </pc:sldMkLst>
        <pc:spChg chg="mod ord">
          <ac:chgData name="John Kuehn" userId="S::jkuehn@scouting.org::0eb851ad-6ea6-474f-ac97-414bc0b0ebfa" providerId="AD" clId="Web-{D6CACEE1-D21D-66D5-12EA-5C93C5C11F05}" dt="2024-03-19T13:36:12.876" v="305"/>
          <ac:spMkLst>
            <pc:docMk/>
            <pc:sldMk cId="1555390966" sldId="970"/>
            <ac:spMk id="2" creationId="{60EEFA81-C610-A826-5029-957D87056EAC}"/>
          </ac:spMkLst>
        </pc:spChg>
        <pc:spChg chg="del">
          <ac:chgData name="John Kuehn" userId="S::jkuehn@scouting.org::0eb851ad-6ea6-474f-ac97-414bc0b0ebfa" providerId="AD" clId="Web-{D6CACEE1-D21D-66D5-12EA-5C93C5C11F05}" dt="2024-03-19T13:36:12.876" v="305"/>
          <ac:spMkLst>
            <pc:docMk/>
            <pc:sldMk cId="1555390966" sldId="970"/>
            <ac:spMk id="3" creationId="{8623B9D1-7CC9-AF0C-B4AB-B6B06399D560}"/>
          </ac:spMkLst>
        </pc:spChg>
        <pc:picChg chg="add mod">
          <ac:chgData name="John Kuehn" userId="S::jkuehn@scouting.org::0eb851ad-6ea6-474f-ac97-414bc0b0ebfa" providerId="AD" clId="Web-{D6CACEE1-D21D-66D5-12EA-5C93C5C11F05}" dt="2024-03-19T13:37:14.160" v="310"/>
          <ac:picMkLst>
            <pc:docMk/>
            <pc:sldMk cId="1555390966" sldId="970"/>
            <ac:picMk id="4" creationId="{85408330-D322-45F0-BA22-52EEC51BDAED}"/>
          </ac:picMkLst>
        </pc:picChg>
        <pc:picChg chg="add mod">
          <ac:chgData name="John Kuehn" userId="S::jkuehn@scouting.org::0eb851ad-6ea6-474f-ac97-414bc0b0ebfa" providerId="AD" clId="Web-{D6CACEE1-D21D-66D5-12EA-5C93C5C11F05}" dt="2024-03-19T13:37:28.504" v="313" actId="14100"/>
          <ac:picMkLst>
            <pc:docMk/>
            <pc:sldMk cId="1555390966" sldId="970"/>
            <ac:picMk id="5" creationId="{8758D978-FF5A-286A-FA90-8545D9D2C6BB}"/>
          </ac:picMkLst>
        </pc:picChg>
      </pc:sldChg>
      <pc:sldChg chg="addSp delSp modSp new mod modClrScheme chgLayout">
        <pc:chgData name="John Kuehn" userId="S::jkuehn@scouting.org::0eb851ad-6ea6-474f-ac97-414bc0b0ebfa" providerId="AD" clId="Web-{D6CACEE1-D21D-66D5-12EA-5C93C5C11F05}" dt="2024-03-19T13:30:50.551" v="297" actId="14100"/>
        <pc:sldMkLst>
          <pc:docMk/>
          <pc:sldMk cId="3435506657" sldId="971"/>
        </pc:sldMkLst>
        <pc:spChg chg="mod ord">
          <ac:chgData name="John Kuehn" userId="S::jkuehn@scouting.org::0eb851ad-6ea6-474f-ac97-414bc0b0ebfa" providerId="AD" clId="Web-{D6CACEE1-D21D-66D5-12EA-5C93C5C11F05}" dt="2024-03-19T13:29:27.845" v="261"/>
          <ac:spMkLst>
            <pc:docMk/>
            <pc:sldMk cId="3435506657" sldId="971"/>
            <ac:spMk id="2" creationId="{90674D4A-B001-7BBF-DE54-888753FB076D}"/>
          </ac:spMkLst>
        </pc:spChg>
        <pc:spChg chg="del mod">
          <ac:chgData name="John Kuehn" userId="S::jkuehn@scouting.org::0eb851ad-6ea6-474f-ac97-414bc0b0ebfa" providerId="AD" clId="Web-{D6CACEE1-D21D-66D5-12EA-5C93C5C11F05}" dt="2024-03-19T13:29:13.329" v="259"/>
          <ac:spMkLst>
            <pc:docMk/>
            <pc:sldMk cId="3435506657" sldId="971"/>
            <ac:spMk id="3" creationId="{D992A9DD-EFB5-3643-89AE-41D847734EEE}"/>
          </ac:spMkLst>
        </pc:spChg>
        <pc:spChg chg="add mod ord">
          <ac:chgData name="John Kuehn" userId="S::jkuehn@scouting.org::0eb851ad-6ea6-474f-ac97-414bc0b0ebfa" providerId="AD" clId="Web-{D6CACEE1-D21D-66D5-12EA-5C93C5C11F05}" dt="2024-03-19T13:30:21.035" v="293" actId="20577"/>
          <ac:spMkLst>
            <pc:docMk/>
            <pc:sldMk cId="3435506657" sldId="971"/>
            <ac:spMk id="5" creationId="{FF1A3D04-3D8A-2217-55E3-C1BA6F0F03C1}"/>
          </ac:spMkLst>
        </pc:spChg>
        <pc:spChg chg="add del mod">
          <ac:chgData name="John Kuehn" userId="S::jkuehn@scouting.org::0eb851ad-6ea6-474f-ac97-414bc0b0ebfa" providerId="AD" clId="Web-{D6CACEE1-D21D-66D5-12EA-5C93C5C11F05}" dt="2024-03-19T13:30:44.692" v="295"/>
          <ac:spMkLst>
            <pc:docMk/>
            <pc:sldMk cId="3435506657" sldId="971"/>
            <ac:spMk id="7" creationId="{99354FA4-E1B8-389F-B8D5-174975CB9F4E}"/>
          </ac:spMkLst>
        </pc:spChg>
        <pc:picChg chg="add del mod ord">
          <ac:chgData name="John Kuehn" userId="S::jkuehn@scouting.org::0eb851ad-6ea6-474f-ac97-414bc0b0ebfa" providerId="AD" clId="Web-{D6CACEE1-D21D-66D5-12EA-5C93C5C11F05}" dt="2024-03-19T13:30:22.019" v="294"/>
          <ac:picMkLst>
            <pc:docMk/>
            <pc:sldMk cId="3435506657" sldId="971"/>
            <ac:picMk id="4" creationId="{597AA3D2-0D4D-3F4A-C145-B24B76E522B9}"/>
          </ac:picMkLst>
        </pc:picChg>
        <pc:picChg chg="add mod ord">
          <ac:chgData name="John Kuehn" userId="S::jkuehn@scouting.org::0eb851ad-6ea6-474f-ac97-414bc0b0ebfa" providerId="AD" clId="Web-{D6CACEE1-D21D-66D5-12EA-5C93C5C11F05}" dt="2024-03-19T13:30:50.551" v="297" actId="14100"/>
          <ac:picMkLst>
            <pc:docMk/>
            <pc:sldMk cId="3435506657" sldId="971"/>
            <ac:picMk id="8" creationId="{82F8E187-08DC-793B-BCCF-5694EF096861}"/>
          </ac:picMkLst>
        </pc:picChg>
      </pc:sldChg>
      <pc:sldChg chg="addSp delSp modSp new mod modClrScheme chgLayout">
        <pc:chgData name="John Kuehn" userId="S::jkuehn@scouting.org::0eb851ad-6ea6-474f-ac97-414bc0b0ebfa" providerId="AD" clId="Web-{D6CACEE1-D21D-66D5-12EA-5C93C5C11F05}" dt="2024-03-19T13:28:27.718" v="252" actId="20577"/>
        <pc:sldMkLst>
          <pc:docMk/>
          <pc:sldMk cId="1161616413" sldId="972"/>
        </pc:sldMkLst>
        <pc:spChg chg="mod ord">
          <ac:chgData name="John Kuehn" userId="S::jkuehn@scouting.org::0eb851ad-6ea6-474f-ac97-414bc0b0ebfa" providerId="AD" clId="Web-{D6CACEE1-D21D-66D5-12EA-5C93C5C11F05}" dt="2024-03-19T13:26:24.213" v="185"/>
          <ac:spMkLst>
            <pc:docMk/>
            <pc:sldMk cId="1161616413" sldId="972"/>
            <ac:spMk id="2" creationId="{63E32B5C-F991-F971-650D-D94FE632687D}"/>
          </ac:spMkLst>
        </pc:spChg>
        <pc:spChg chg="del">
          <ac:chgData name="John Kuehn" userId="S::jkuehn@scouting.org::0eb851ad-6ea6-474f-ac97-414bc0b0ebfa" providerId="AD" clId="Web-{D6CACEE1-D21D-66D5-12EA-5C93C5C11F05}" dt="2024-03-19T13:25:02.741" v="178"/>
          <ac:spMkLst>
            <pc:docMk/>
            <pc:sldMk cId="1161616413" sldId="972"/>
            <ac:spMk id="3" creationId="{B71A8CEE-AE8E-BC1D-2258-CA1B7C4DD700}"/>
          </ac:spMkLst>
        </pc:spChg>
        <pc:spChg chg="add mod ord">
          <ac:chgData name="John Kuehn" userId="S::jkuehn@scouting.org::0eb851ad-6ea6-474f-ac97-414bc0b0ebfa" providerId="AD" clId="Web-{D6CACEE1-D21D-66D5-12EA-5C93C5C11F05}" dt="2024-03-19T13:28:27.718" v="252" actId="20577"/>
          <ac:spMkLst>
            <pc:docMk/>
            <pc:sldMk cId="1161616413" sldId="972"/>
            <ac:spMk id="5" creationId="{29046A9E-1CE5-A85A-29D6-E69989CE4C0D}"/>
          </ac:spMkLst>
        </pc:spChg>
        <pc:spChg chg="add mod ord">
          <ac:chgData name="John Kuehn" userId="S::jkuehn@scouting.org::0eb851ad-6ea6-474f-ac97-414bc0b0ebfa" providerId="AD" clId="Web-{D6CACEE1-D21D-66D5-12EA-5C93C5C11F05}" dt="2024-03-19T13:26:24.213" v="185"/>
          <ac:spMkLst>
            <pc:docMk/>
            <pc:sldMk cId="1161616413" sldId="972"/>
            <ac:spMk id="6" creationId="{0CB3B78A-9669-DAA1-ACEE-3E00381267B4}"/>
          </ac:spMkLst>
        </pc:spChg>
        <pc:picChg chg="add mod">
          <ac:chgData name="John Kuehn" userId="S::jkuehn@scouting.org::0eb851ad-6ea6-474f-ac97-414bc0b0ebfa" providerId="AD" clId="Web-{D6CACEE1-D21D-66D5-12EA-5C93C5C11F05}" dt="2024-03-19T13:26:03.931" v="184" actId="1076"/>
          <ac:picMkLst>
            <pc:docMk/>
            <pc:sldMk cId="1161616413" sldId="972"/>
            <ac:picMk id="4" creationId="{B1BFE001-6087-E8AB-9625-02B7D4D0F55B}"/>
          </ac:picMkLst>
        </pc:picChg>
      </pc:sldChg>
      <pc:sldChg chg="addSp modSp new">
        <pc:chgData name="John Kuehn" userId="S::jkuehn@scouting.org::0eb851ad-6ea6-474f-ac97-414bc0b0ebfa" providerId="AD" clId="Web-{D6CACEE1-D21D-66D5-12EA-5C93C5C11F05}" dt="2024-03-19T13:25:44.868" v="182"/>
        <pc:sldMkLst>
          <pc:docMk/>
          <pc:sldMk cId="1945677447" sldId="973"/>
        </pc:sldMkLst>
        <pc:spChg chg="mod">
          <ac:chgData name="John Kuehn" userId="S::jkuehn@scouting.org::0eb851ad-6ea6-474f-ac97-414bc0b0ebfa" providerId="AD" clId="Web-{D6CACEE1-D21D-66D5-12EA-5C93C5C11F05}" dt="2024-03-19T13:17:30.302" v="129" actId="20577"/>
          <ac:spMkLst>
            <pc:docMk/>
            <pc:sldMk cId="1945677447" sldId="973"/>
            <ac:spMk id="2" creationId="{0B2DC7DF-15C1-1B34-E8C5-21D2F9EE3E58}"/>
          </ac:spMkLst>
        </pc:spChg>
        <pc:spChg chg="mod">
          <ac:chgData name="John Kuehn" userId="S::jkuehn@scouting.org::0eb851ad-6ea6-474f-ac97-414bc0b0ebfa" providerId="AD" clId="Web-{D6CACEE1-D21D-66D5-12EA-5C93C5C11F05}" dt="2024-03-19T13:20:28.246" v="168" actId="20577"/>
          <ac:spMkLst>
            <pc:docMk/>
            <pc:sldMk cId="1945677447" sldId="973"/>
            <ac:spMk id="3" creationId="{68ECD879-B996-F1FC-7D1E-010605B39A15}"/>
          </ac:spMkLst>
        </pc:spChg>
        <pc:picChg chg="add mod modCrop">
          <ac:chgData name="John Kuehn" userId="S::jkuehn@scouting.org::0eb851ad-6ea6-474f-ac97-414bc0b0ebfa" providerId="AD" clId="Web-{D6CACEE1-D21D-66D5-12EA-5C93C5C11F05}" dt="2024-03-19T13:25:44.868" v="182"/>
          <ac:picMkLst>
            <pc:docMk/>
            <pc:sldMk cId="1945677447" sldId="973"/>
            <ac:picMk id="4" creationId="{36D1CC55-49D6-3DC1-D8BE-282DE6470BA9}"/>
          </ac:picMkLst>
        </pc:picChg>
      </pc:sldChg>
      <pc:sldChg chg="modSp new">
        <pc:chgData name="John Kuehn" userId="S::jkuehn@scouting.org::0eb851ad-6ea6-474f-ac97-414bc0b0ebfa" providerId="AD" clId="Web-{D6CACEE1-D21D-66D5-12EA-5C93C5C11F05}" dt="2024-03-19T13:17:16.349" v="124" actId="20577"/>
        <pc:sldMkLst>
          <pc:docMk/>
          <pc:sldMk cId="305990400" sldId="974"/>
        </pc:sldMkLst>
        <pc:spChg chg="mod">
          <ac:chgData name="John Kuehn" userId="S::jkuehn@scouting.org::0eb851ad-6ea6-474f-ac97-414bc0b0ebfa" providerId="AD" clId="Web-{D6CACEE1-D21D-66D5-12EA-5C93C5C11F05}" dt="2024-03-19T13:15:56.017" v="72" actId="20577"/>
          <ac:spMkLst>
            <pc:docMk/>
            <pc:sldMk cId="305990400" sldId="974"/>
            <ac:spMk id="2" creationId="{2F94082D-F51A-8E59-9DDE-A70BA5531AA8}"/>
          </ac:spMkLst>
        </pc:spChg>
        <pc:spChg chg="mod">
          <ac:chgData name="John Kuehn" userId="S::jkuehn@scouting.org::0eb851ad-6ea6-474f-ac97-414bc0b0ebfa" providerId="AD" clId="Web-{D6CACEE1-D21D-66D5-12EA-5C93C5C11F05}" dt="2024-03-19T13:17:16.349" v="124" actId="20577"/>
          <ac:spMkLst>
            <pc:docMk/>
            <pc:sldMk cId="305990400" sldId="974"/>
            <ac:spMk id="3" creationId="{D874EF20-559F-66B2-C714-5B5690A847AE}"/>
          </ac:spMkLst>
        </pc:spChg>
      </pc:sldChg>
      <pc:sldChg chg="new">
        <pc:chgData name="John Kuehn" userId="S::jkuehn@scouting.org::0eb851ad-6ea6-474f-ac97-414bc0b0ebfa" providerId="AD" clId="Web-{D6CACEE1-D21D-66D5-12EA-5C93C5C11F05}" dt="2024-03-19T13:56:07.750" v="590"/>
        <pc:sldMkLst>
          <pc:docMk/>
          <pc:sldMk cId="2783838259" sldId="975"/>
        </pc:sldMkLst>
      </pc:sldChg>
      <pc:sldChg chg="modSp new">
        <pc:chgData name="John Kuehn" userId="S::jkuehn@scouting.org::0eb851ad-6ea6-474f-ac97-414bc0b0ebfa" providerId="AD" clId="Web-{D6CACEE1-D21D-66D5-12EA-5C93C5C11F05}" dt="2024-03-19T14:21:41.059" v="916" actId="20577"/>
        <pc:sldMkLst>
          <pc:docMk/>
          <pc:sldMk cId="3034783778" sldId="976"/>
        </pc:sldMkLst>
        <pc:spChg chg="mod">
          <ac:chgData name="John Kuehn" userId="S::jkuehn@scouting.org::0eb851ad-6ea6-474f-ac97-414bc0b0ebfa" providerId="AD" clId="Web-{D6CACEE1-D21D-66D5-12EA-5C93C5C11F05}" dt="2024-03-19T14:11:48.692" v="785" actId="20577"/>
          <ac:spMkLst>
            <pc:docMk/>
            <pc:sldMk cId="3034783778" sldId="976"/>
            <ac:spMk id="2" creationId="{594EBAC6-1E22-BA9E-8C5F-761DD7B5CCD4}"/>
          </ac:spMkLst>
        </pc:spChg>
        <pc:spChg chg="mod">
          <ac:chgData name="John Kuehn" userId="S::jkuehn@scouting.org::0eb851ad-6ea6-474f-ac97-414bc0b0ebfa" providerId="AD" clId="Web-{D6CACEE1-D21D-66D5-12EA-5C93C5C11F05}" dt="2024-03-19T14:21:41.059" v="916" actId="20577"/>
          <ac:spMkLst>
            <pc:docMk/>
            <pc:sldMk cId="3034783778" sldId="976"/>
            <ac:spMk id="3" creationId="{FEF3F920-0C87-6D79-429A-728767996573}"/>
          </ac:spMkLst>
        </pc:spChg>
      </pc:sldChg>
      <pc:sldChg chg="addSp delSp modSp new">
        <pc:chgData name="John Kuehn" userId="S::jkuehn@scouting.org::0eb851ad-6ea6-474f-ac97-414bc0b0ebfa" providerId="AD" clId="Web-{D6CACEE1-D21D-66D5-12EA-5C93C5C11F05}" dt="2024-03-19T14:10:52.612" v="779" actId="20577"/>
        <pc:sldMkLst>
          <pc:docMk/>
          <pc:sldMk cId="1520147330" sldId="977"/>
        </pc:sldMkLst>
        <pc:spChg chg="mod">
          <ac:chgData name="John Kuehn" userId="S::jkuehn@scouting.org::0eb851ad-6ea6-474f-ac97-414bc0b0ebfa" providerId="AD" clId="Web-{D6CACEE1-D21D-66D5-12EA-5C93C5C11F05}" dt="2024-03-19T14:08:36.982" v="684" actId="20577"/>
          <ac:spMkLst>
            <pc:docMk/>
            <pc:sldMk cId="1520147330" sldId="977"/>
            <ac:spMk id="2" creationId="{8F1E1FF3-A570-52BB-D4C9-7710C8C0EFA8}"/>
          </ac:spMkLst>
        </pc:spChg>
        <pc:spChg chg="mod">
          <ac:chgData name="John Kuehn" userId="S::jkuehn@scouting.org::0eb851ad-6ea6-474f-ac97-414bc0b0ebfa" providerId="AD" clId="Web-{D6CACEE1-D21D-66D5-12EA-5C93C5C11F05}" dt="2024-03-19T14:10:52.612" v="779" actId="20577"/>
          <ac:spMkLst>
            <pc:docMk/>
            <pc:sldMk cId="1520147330" sldId="977"/>
            <ac:spMk id="3" creationId="{1EB39F6C-8293-2DA0-A49B-52148F6F2935}"/>
          </ac:spMkLst>
        </pc:spChg>
        <pc:spChg chg="del">
          <ac:chgData name="John Kuehn" userId="S::jkuehn@scouting.org::0eb851ad-6ea6-474f-ac97-414bc0b0ebfa" providerId="AD" clId="Web-{D6CACEE1-D21D-66D5-12EA-5C93C5C11F05}" dt="2024-03-19T14:08:50.717" v="685"/>
          <ac:spMkLst>
            <pc:docMk/>
            <pc:sldMk cId="1520147330" sldId="977"/>
            <ac:spMk id="4" creationId="{F34B584A-282A-5402-D2C0-3E6552877205}"/>
          </ac:spMkLst>
        </pc:spChg>
        <pc:picChg chg="add mod ord">
          <ac:chgData name="John Kuehn" userId="S::jkuehn@scouting.org::0eb851ad-6ea6-474f-ac97-414bc0b0ebfa" providerId="AD" clId="Web-{D6CACEE1-D21D-66D5-12EA-5C93C5C11F05}" dt="2024-03-19T14:09:07.327" v="689"/>
          <ac:picMkLst>
            <pc:docMk/>
            <pc:sldMk cId="1520147330" sldId="977"/>
            <ac:picMk id="5" creationId="{97053002-0475-A48B-B2EE-C063057E108B}"/>
          </ac:picMkLst>
        </pc:picChg>
      </pc:sldChg>
      <pc:sldChg chg="addSp delSp modSp new">
        <pc:chgData name="John Kuehn" userId="S::jkuehn@scouting.org::0eb851ad-6ea6-474f-ac97-414bc0b0ebfa" providerId="AD" clId="Web-{D6CACEE1-D21D-66D5-12EA-5C93C5C11F05}" dt="2024-03-19T14:00:02.821" v="678" actId="14100"/>
        <pc:sldMkLst>
          <pc:docMk/>
          <pc:sldMk cId="197863414" sldId="978"/>
        </pc:sldMkLst>
        <pc:spChg chg="mod">
          <ac:chgData name="John Kuehn" userId="S::jkuehn@scouting.org::0eb851ad-6ea6-474f-ac97-414bc0b0ebfa" providerId="AD" clId="Web-{D6CACEE1-D21D-66D5-12EA-5C93C5C11F05}" dt="2024-03-19T13:57:54.160" v="601" actId="20577"/>
          <ac:spMkLst>
            <pc:docMk/>
            <pc:sldMk cId="197863414" sldId="978"/>
            <ac:spMk id="2" creationId="{A79027A4-2B67-9BAF-8948-5960E0D6434A}"/>
          </ac:spMkLst>
        </pc:spChg>
        <pc:spChg chg="add del mod">
          <ac:chgData name="John Kuehn" userId="S::jkuehn@scouting.org::0eb851ad-6ea6-474f-ac97-414bc0b0ebfa" providerId="AD" clId="Web-{D6CACEE1-D21D-66D5-12EA-5C93C5C11F05}" dt="2024-03-19T13:59:43.555" v="676" actId="20577"/>
          <ac:spMkLst>
            <pc:docMk/>
            <pc:sldMk cId="197863414" sldId="978"/>
            <ac:spMk id="3" creationId="{BEF3136B-1B33-BEB2-A9D1-F26635778B50}"/>
          </ac:spMkLst>
        </pc:spChg>
        <pc:spChg chg="add del">
          <ac:chgData name="John Kuehn" userId="S::jkuehn@scouting.org::0eb851ad-6ea6-474f-ac97-414bc0b0ebfa" providerId="AD" clId="Web-{D6CACEE1-D21D-66D5-12EA-5C93C5C11F05}" dt="2024-03-19T13:58:33.381" v="608"/>
          <ac:spMkLst>
            <pc:docMk/>
            <pc:sldMk cId="197863414" sldId="978"/>
            <ac:spMk id="4" creationId="{FDA66910-61B5-03D3-C415-0EC950C6C4F7}"/>
          </ac:spMkLst>
        </pc:spChg>
        <pc:picChg chg="add del mod ord">
          <ac:chgData name="John Kuehn" userId="S::jkuehn@scouting.org::0eb851ad-6ea6-474f-ac97-414bc0b0ebfa" providerId="AD" clId="Web-{D6CACEE1-D21D-66D5-12EA-5C93C5C11F05}" dt="2024-03-19T13:58:25.521" v="606"/>
          <ac:picMkLst>
            <pc:docMk/>
            <pc:sldMk cId="197863414" sldId="978"/>
            <ac:picMk id="5" creationId="{EE9A0138-F59C-E28B-00A9-576DFC66877B}"/>
          </ac:picMkLst>
        </pc:picChg>
        <pc:picChg chg="add mod ord">
          <ac:chgData name="John Kuehn" userId="S::jkuehn@scouting.org::0eb851ad-6ea6-474f-ac97-414bc0b0ebfa" providerId="AD" clId="Web-{D6CACEE1-D21D-66D5-12EA-5C93C5C11F05}" dt="2024-03-19T14:00:02.821" v="678" actId="14100"/>
          <ac:picMkLst>
            <pc:docMk/>
            <pc:sldMk cId="197863414" sldId="978"/>
            <ac:picMk id="6" creationId="{5DEE4BBA-2C4A-9EA5-2DBE-90838601BC74}"/>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17FFC04-5039-44D0-B045-43A7281274DE}" type="datetimeFigureOut">
              <a:rPr lang="en-US" smtClean="0"/>
              <a:t>3/20/2024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780CDF3-9710-40C5-8D03-E72703593266}" type="slidenum">
              <a:rPr lang="en-US" smtClean="0"/>
              <a:t>‹#›</a:t>
            </a:fld>
            <a:endParaRPr lang="en-US"/>
          </a:p>
        </p:txBody>
      </p:sp>
    </p:spTree>
    <p:extLst>
      <p:ext uri="{BB962C8B-B14F-4D97-AF65-F5344CB8AC3E}">
        <p14:creationId xmlns:p14="http://schemas.microsoft.com/office/powerpoint/2010/main" val="41083746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61607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37185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6196097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8466153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533401"/>
            <a:ext cx="2743200" cy="5334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533401"/>
            <a:ext cx="8026400" cy="5334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09114577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61607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37185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215414853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39544871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161999782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267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267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095258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6"/>
            <a:ext cx="5386917" cy="369252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6"/>
            <a:ext cx="5389033" cy="369252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52743894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99996600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87771563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533400"/>
            <a:ext cx="4011084" cy="90170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533400"/>
            <a:ext cx="6815667" cy="5334001"/>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4323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11291464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79973726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389717" y="5367338"/>
            <a:ext cx="7315200" cy="5762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58869096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40831839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533401"/>
            <a:ext cx="2743200" cy="5334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533401"/>
            <a:ext cx="8026400" cy="5334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6877896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26579791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267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267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651666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6"/>
            <a:ext cx="5386917" cy="369252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6"/>
            <a:ext cx="5389033" cy="369252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8106084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0424840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2531520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533400"/>
            <a:ext cx="4011084" cy="90170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533400"/>
            <a:ext cx="6815667" cy="5334001"/>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4323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1588234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389717" y="5367338"/>
            <a:ext cx="7315200" cy="5762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8315229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2.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t="-17000" b="-17000"/>
          </a:stretch>
        </a:blip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09600" y="533400"/>
            <a:ext cx="10972800" cy="884238"/>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7" name="Text Placeholder 2"/>
          <p:cNvSpPr>
            <a:spLocks noGrp="1"/>
          </p:cNvSpPr>
          <p:nvPr>
            <p:ph type="body" idx="1"/>
          </p:nvPr>
        </p:nvSpPr>
        <p:spPr bwMode="auto">
          <a:xfrm>
            <a:off x="609600" y="1600201"/>
            <a:ext cx="10972800" cy="426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6"/>
          <p:cNvSpPr/>
          <p:nvPr userDrawn="1"/>
        </p:nvSpPr>
        <p:spPr>
          <a:xfrm>
            <a:off x="0" y="0"/>
            <a:ext cx="12192000" cy="22860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p>
        </p:txBody>
      </p:sp>
      <p:sp>
        <p:nvSpPr>
          <p:cNvPr id="8" name="Freeform 7"/>
          <p:cNvSpPr/>
          <p:nvPr userDrawn="1"/>
        </p:nvSpPr>
        <p:spPr>
          <a:xfrm>
            <a:off x="0" y="6629400"/>
            <a:ext cx="12192000" cy="228600"/>
          </a:xfrm>
          <a:custGeom>
            <a:avLst/>
            <a:gdLst>
              <a:gd name="connsiteX0" fmla="*/ 0 w 9144000"/>
              <a:gd name="connsiteY0" fmla="*/ 0 h 990600"/>
              <a:gd name="connsiteX1" fmla="*/ 9144000 w 9144000"/>
              <a:gd name="connsiteY1" fmla="*/ 0 h 990600"/>
              <a:gd name="connsiteX2" fmla="*/ 9144000 w 9144000"/>
              <a:gd name="connsiteY2" fmla="*/ 990600 h 990600"/>
              <a:gd name="connsiteX3" fmla="*/ 0 w 9144000"/>
              <a:gd name="connsiteY3" fmla="*/ 990600 h 990600"/>
              <a:gd name="connsiteX4" fmla="*/ 0 w 9144000"/>
              <a:gd name="connsiteY4" fmla="*/ 0 h 990600"/>
              <a:gd name="connsiteX0" fmla="*/ 0 w 9144000"/>
              <a:gd name="connsiteY0" fmla="*/ 0 h 990600"/>
              <a:gd name="connsiteX1" fmla="*/ 4607626 w 9144000"/>
              <a:gd name="connsiteY1" fmla="*/ 215735 h 990600"/>
              <a:gd name="connsiteX2" fmla="*/ 9144000 w 9144000"/>
              <a:gd name="connsiteY2" fmla="*/ 0 h 990600"/>
              <a:gd name="connsiteX3" fmla="*/ 9144000 w 9144000"/>
              <a:gd name="connsiteY3" fmla="*/ 990600 h 990600"/>
              <a:gd name="connsiteX4" fmla="*/ 0 w 9144000"/>
              <a:gd name="connsiteY4" fmla="*/ 990600 h 990600"/>
              <a:gd name="connsiteX5" fmla="*/ 0 w 9144000"/>
              <a:gd name="connsiteY5" fmla="*/ 0 h 990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44000" h="990600">
                <a:moveTo>
                  <a:pt x="0" y="0"/>
                </a:moveTo>
                <a:lnTo>
                  <a:pt x="4607626" y="215735"/>
                </a:lnTo>
                <a:lnTo>
                  <a:pt x="9144000" y="0"/>
                </a:lnTo>
                <a:lnTo>
                  <a:pt x="9144000" y="990600"/>
                </a:lnTo>
                <a:lnTo>
                  <a:pt x="0" y="990600"/>
                </a:lnTo>
                <a:lnTo>
                  <a:pt x="0" y="0"/>
                </a:lnTo>
                <a:close/>
              </a:path>
            </a:pathLst>
          </a:custGeom>
          <a:solidFill>
            <a:srgbClr val="003F87"/>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pic>
        <p:nvPicPr>
          <p:cNvPr id="12" name="Picture 11" descr="PreparedForLife.horizontal.jpg"/>
          <p:cNvPicPr>
            <a:picLocks noChangeAspect="1"/>
          </p:cNvPicPr>
          <p:nvPr userDrawn="1"/>
        </p:nvPicPr>
        <p:blipFill>
          <a:blip r:embed="rId14" cstate="print"/>
          <a:stretch>
            <a:fillRect/>
          </a:stretch>
        </p:blipFill>
        <p:spPr>
          <a:xfrm>
            <a:off x="165101" y="6096001"/>
            <a:ext cx="2288684" cy="465200"/>
          </a:xfrm>
          <a:prstGeom prst="rect">
            <a:avLst/>
          </a:prstGeom>
        </p:spPr>
      </p:pic>
    </p:spTree>
    <p:extLst>
      <p:ext uri="{BB962C8B-B14F-4D97-AF65-F5344CB8AC3E}">
        <p14:creationId xmlns:p14="http://schemas.microsoft.com/office/powerpoint/2010/main" val="703297751"/>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09600" y="533400"/>
            <a:ext cx="10972800" cy="884238"/>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7" name="Text Placeholder 2"/>
          <p:cNvSpPr>
            <a:spLocks noGrp="1"/>
          </p:cNvSpPr>
          <p:nvPr>
            <p:ph type="body" idx="1"/>
          </p:nvPr>
        </p:nvSpPr>
        <p:spPr bwMode="auto">
          <a:xfrm>
            <a:off x="609600" y="1600201"/>
            <a:ext cx="10972800" cy="426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6"/>
          <p:cNvSpPr/>
          <p:nvPr userDrawn="1"/>
        </p:nvSpPr>
        <p:spPr>
          <a:xfrm>
            <a:off x="0" y="0"/>
            <a:ext cx="12192000" cy="22860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p>
        </p:txBody>
      </p:sp>
      <p:sp>
        <p:nvSpPr>
          <p:cNvPr id="8" name="Freeform 7"/>
          <p:cNvSpPr/>
          <p:nvPr userDrawn="1"/>
        </p:nvSpPr>
        <p:spPr>
          <a:xfrm>
            <a:off x="0" y="6629400"/>
            <a:ext cx="12192000" cy="228600"/>
          </a:xfrm>
          <a:custGeom>
            <a:avLst/>
            <a:gdLst>
              <a:gd name="connsiteX0" fmla="*/ 0 w 9144000"/>
              <a:gd name="connsiteY0" fmla="*/ 0 h 990600"/>
              <a:gd name="connsiteX1" fmla="*/ 9144000 w 9144000"/>
              <a:gd name="connsiteY1" fmla="*/ 0 h 990600"/>
              <a:gd name="connsiteX2" fmla="*/ 9144000 w 9144000"/>
              <a:gd name="connsiteY2" fmla="*/ 990600 h 990600"/>
              <a:gd name="connsiteX3" fmla="*/ 0 w 9144000"/>
              <a:gd name="connsiteY3" fmla="*/ 990600 h 990600"/>
              <a:gd name="connsiteX4" fmla="*/ 0 w 9144000"/>
              <a:gd name="connsiteY4" fmla="*/ 0 h 990600"/>
              <a:gd name="connsiteX0" fmla="*/ 0 w 9144000"/>
              <a:gd name="connsiteY0" fmla="*/ 0 h 990600"/>
              <a:gd name="connsiteX1" fmla="*/ 4607626 w 9144000"/>
              <a:gd name="connsiteY1" fmla="*/ 215735 h 990600"/>
              <a:gd name="connsiteX2" fmla="*/ 9144000 w 9144000"/>
              <a:gd name="connsiteY2" fmla="*/ 0 h 990600"/>
              <a:gd name="connsiteX3" fmla="*/ 9144000 w 9144000"/>
              <a:gd name="connsiteY3" fmla="*/ 990600 h 990600"/>
              <a:gd name="connsiteX4" fmla="*/ 0 w 9144000"/>
              <a:gd name="connsiteY4" fmla="*/ 990600 h 990600"/>
              <a:gd name="connsiteX5" fmla="*/ 0 w 9144000"/>
              <a:gd name="connsiteY5" fmla="*/ 0 h 990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44000" h="990600">
                <a:moveTo>
                  <a:pt x="0" y="0"/>
                </a:moveTo>
                <a:lnTo>
                  <a:pt x="4607626" y="215735"/>
                </a:lnTo>
                <a:lnTo>
                  <a:pt x="9144000" y="0"/>
                </a:lnTo>
                <a:lnTo>
                  <a:pt x="9144000" y="990600"/>
                </a:lnTo>
                <a:lnTo>
                  <a:pt x="0" y="990600"/>
                </a:lnTo>
                <a:lnTo>
                  <a:pt x="0" y="0"/>
                </a:lnTo>
                <a:close/>
              </a:path>
            </a:pathLst>
          </a:custGeom>
          <a:solidFill>
            <a:srgbClr val="003F87"/>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pic>
        <p:nvPicPr>
          <p:cNvPr id="12" name="Picture 11" descr="PreparedForLife.horizontal.jpg"/>
          <p:cNvPicPr>
            <a:picLocks noChangeAspect="1"/>
          </p:cNvPicPr>
          <p:nvPr userDrawn="1"/>
        </p:nvPicPr>
        <p:blipFill>
          <a:blip r:embed="rId13" cstate="print"/>
          <a:stretch>
            <a:fillRect/>
          </a:stretch>
        </p:blipFill>
        <p:spPr>
          <a:xfrm>
            <a:off x="165101" y="6096001"/>
            <a:ext cx="2288684" cy="465200"/>
          </a:xfrm>
          <a:prstGeom prst="rect">
            <a:avLst/>
          </a:prstGeom>
        </p:spPr>
      </p:pic>
    </p:spTree>
    <p:extLst>
      <p:ext uri="{BB962C8B-B14F-4D97-AF65-F5344CB8AC3E}">
        <p14:creationId xmlns:p14="http://schemas.microsoft.com/office/powerpoint/2010/main" val="2936116273"/>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2" Type="http://schemas.openxmlformats.org/officeDocument/2006/relationships/hyperlink" Target="http://membercare.scouting.org/" TargetMode="External"/><Relationship Id="rId1" Type="http://schemas.openxmlformats.org/officeDocument/2006/relationships/slideLayout" Target="../slideLayouts/slideLayout13.xml"/></Relationships>
</file>

<file path=ppt/slides/_rels/slide58.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18.xml"/></Relationships>
</file>

<file path=ppt/slides/_rels/slide59.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18.xml"/></Relationships>
</file>

<file path=ppt/slides/_rels/slide61.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18.xml"/></Relationships>
</file>

<file path=ppt/slides/_rels/slide62.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20.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FFF112-CB89-470D-A668-151509E1DC53}"/>
              </a:ext>
            </a:extLst>
          </p:cNvPr>
          <p:cNvSpPr>
            <a:spLocks noGrp="1"/>
          </p:cNvSpPr>
          <p:nvPr>
            <p:ph type="ctrTitle"/>
          </p:nvPr>
        </p:nvSpPr>
        <p:spPr/>
        <p:txBody>
          <a:bodyPr/>
          <a:lstStyle/>
          <a:p>
            <a:r>
              <a:rPr lang="en-US"/>
              <a:t>CRM User Forum</a:t>
            </a:r>
          </a:p>
        </p:txBody>
      </p:sp>
      <p:sp>
        <p:nvSpPr>
          <p:cNvPr id="3" name="Subtitle 2">
            <a:extLst>
              <a:ext uri="{FF2B5EF4-FFF2-40B4-BE49-F238E27FC236}">
                <a16:creationId xmlns:a16="http://schemas.microsoft.com/office/drawing/2014/main" id="{69E9D60A-0905-45D3-955B-376083876E4A}"/>
              </a:ext>
            </a:extLst>
          </p:cNvPr>
          <p:cNvSpPr>
            <a:spLocks noGrp="1"/>
          </p:cNvSpPr>
          <p:nvPr>
            <p:ph type="subTitle" idx="1"/>
          </p:nvPr>
        </p:nvSpPr>
        <p:spPr/>
        <p:txBody>
          <a:bodyPr/>
          <a:lstStyle/>
          <a:p>
            <a:r>
              <a:rPr lang="en-US"/>
              <a:t>March 20, 2024</a:t>
            </a:r>
          </a:p>
          <a:p>
            <a:r>
              <a:rPr lang="en-US"/>
              <a:t>John Kuehn ~ Valerie Eaton</a:t>
            </a:r>
          </a:p>
          <a:p>
            <a:r>
              <a:rPr lang="en-US"/>
              <a:t>Cornelia Ellis ~ Don Day</a:t>
            </a:r>
          </a:p>
          <a:p>
            <a:endParaRPr lang="en-US"/>
          </a:p>
        </p:txBody>
      </p:sp>
    </p:spTree>
    <p:extLst>
      <p:ext uri="{BB962C8B-B14F-4D97-AF65-F5344CB8AC3E}">
        <p14:creationId xmlns:p14="http://schemas.microsoft.com/office/powerpoint/2010/main" val="357522632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891029-FFA4-420A-DD90-4099E02DC94C}"/>
              </a:ext>
            </a:extLst>
          </p:cNvPr>
          <p:cNvSpPr>
            <a:spLocks noGrp="1"/>
          </p:cNvSpPr>
          <p:nvPr>
            <p:ph type="title"/>
          </p:nvPr>
        </p:nvSpPr>
        <p:spPr/>
        <p:txBody>
          <a:bodyPr/>
          <a:lstStyle/>
          <a:p>
            <a:r>
              <a:rPr lang="en-US">
                <a:cs typeface="Calibri"/>
              </a:rPr>
              <a:t>IRS 990</a:t>
            </a:r>
            <a:endParaRPr lang="en-US"/>
          </a:p>
        </p:txBody>
      </p:sp>
      <p:pic>
        <p:nvPicPr>
          <p:cNvPr id="4" name="Content Placeholder 3" descr="A screenshot of a data export&#10;&#10;Description automatically generated">
            <a:extLst>
              <a:ext uri="{FF2B5EF4-FFF2-40B4-BE49-F238E27FC236}">
                <a16:creationId xmlns:a16="http://schemas.microsoft.com/office/drawing/2014/main" id="{D355455D-8439-B25A-D734-922324CF0FAB}"/>
              </a:ext>
            </a:extLst>
          </p:cNvPr>
          <p:cNvPicPr>
            <a:picLocks noGrp="1" noChangeAspect="1"/>
          </p:cNvPicPr>
          <p:nvPr>
            <p:ph idx="1"/>
          </p:nvPr>
        </p:nvPicPr>
        <p:blipFill>
          <a:blip r:embed="rId2"/>
          <a:stretch>
            <a:fillRect/>
          </a:stretch>
        </p:blipFill>
        <p:spPr>
          <a:xfrm>
            <a:off x="1926187" y="2439784"/>
            <a:ext cx="7466394" cy="3639533"/>
          </a:xfrm>
        </p:spPr>
      </p:pic>
      <p:sp>
        <p:nvSpPr>
          <p:cNvPr id="5" name="TextBox 4">
            <a:extLst>
              <a:ext uri="{FF2B5EF4-FFF2-40B4-BE49-F238E27FC236}">
                <a16:creationId xmlns:a16="http://schemas.microsoft.com/office/drawing/2014/main" id="{F6CD3B37-7D2E-12BA-9A46-5722A3424AAE}"/>
              </a:ext>
            </a:extLst>
          </p:cNvPr>
          <p:cNvSpPr txBox="1"/>
          <p:nvPr/>
        </p:nvSpPr>
        <p:spPr>
          <a:xfrm>
            <a:off x="2799419" y="1239455"/>
            <a:ext cx="6179342" cy="1200329"/>
          </a:xfrm>
          <a:prstGeom prst="rect">
            <a:avLst/>
          </a:prstGeom>
          <a:solidFill>
            <a:srgbClr val="FFFF00"/>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cs typeface="Calibri"/>
              </a:rPr>
              <a:t>When the process completes, use the "Download output" button to export to Excel. Save the file to your desktop so that you can connect your 990 template to it for the mail merge process.</a:t>
            </a:r>
            <a:endParaRPr lang="en-US"/>
          </a:p>
        </p:txBody>
      </p:sp>
      <p:sp>
        <p:nvSpPr>
          <p:cNvPr id="6" name="Rectangle 5">
            <a:extLst>
              <a:ext uri="{FF2B5EF4-FFF2-40B4-BE49-F238E27FC236}">
                <a16:creationId xmlns:a16="http://schemas.microsoft.com/office/drawing/2014/main" id="{732A8C17-104F-306F-85A1-E3F9013B0A98}"/>
              </a:ext>
            </a:extLst>
          </p:cNvPr>
          <p:cNvSpPr/>
          <p:nvPr/>
        </p:nvSpPr>
        <p:spPr>
          <a:xfrm>
            <a:off x="3131343" y="4238624"/>
            <a:ext cx="1535906" cy="345281"/>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6477068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0CD25E-ECE0-FE03-000D-B26781F1520A}"/>
              </a:ext>
            </a:extLst>
          </p:cNvPr>
          <p:cNvSpPr>
            <a:spLocks noGrp="1"/>
          </p:cNvSpPr>
          <p:nvPr>
            <p:ph type="title"/>
          </p:nvPr>
        </p:nvSpPr>
        <p:spPr/>
        <p:txBody>
          <a:bodyPr/>
          <a:lstStyle/>
          <a:p>
            <a:r>
              <a:rPr lang="en-US">
                <a:cs typeface="Calibri"/>
              </a:rPr>
              <a:t>IRS 990</a:t>
            </a:r>
            <a:endParaRPr lang="en-US"/>
          </a:p>
        </p:txBody>
      </p:sp>
      <p:pic>
        <p:nvPicPr>
          <p:cNvPr id="4" name="Content Placeholder 3" descr="A screenshot of a receipt&#10;&#10;Description automatically generated">
            <a:extLst>
              <a:ext uri="{FF2B5EF4-FFF2-40B4-BE49-F238E27FC236}">
                <a16:creationId xmlns:a16="http://schemas.microsoft.com/office/drawing/2014/main" id="{506B1FD3-392E-5043-7E1C-890238F9BA37}"/>
              </a:ext>
            </a:extLst>
          </p:cNvPr>
          <p:cNvPicPr>
            <a:picLocks noGrp="1" noChangeAspect="1"/>
          </p:cNvPicPr>
          <p:nvPr>
            <p:ph idx="1"/>
          </p:nvPr>
        </p:nvPicPr>
        <p:blipFill>
          <a:blip r:embed="rId2"/>
          <a:stretch>
            <a:fillRect/>
          </a:stretch>
        </p:blipFill>
        <p:spPr>
          <a:xfrm>
            <a:off x="1245624" y="2490247"/>
            <a:ext cx="9172267" cy="3596470"/>
          </a:xfrm>
        </p:spPr>
      </p:pic>
      <p:sp>
        <p:nvSpPr>
          <p:cNvPr id="5" name="TextBox 4">
            <a:extLst>
              <a:ext uri="{FF2B5EF4-FFF2-40B4-BE49-F238E27FC236}">
                <a16:creationId xmlns:a16="http://schemas.microsoft.com/office/drawing/2014/main" id="{DADDED33-ADCD-71C6-CCB3-39598DE5DABE}"/>
              </a:ext>
            </a:extLst>
          </p:cNvPr>
          <p:cNvSpPr txBox="1"/>
          <p:nvPr/>
        </p:nvSpPr>
        <p:spPr>
          <a:xfrm>
            <a:off x="2464210" y="1573161"/>
            <a:ext cx="7382641" cy="1200329"/>
          </a:xfrm>
          <a:prstGeom prst="rect">
            <a:avLst/>
          </a:prstGeom>
          <a:solidFill>
            <a:srgbClr val="FFFF00"/>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cs typeface="Calibri"/>
              </a:rPr>
              <a:t>Below is the template.  You will need to double click the header and add your Council Name, Employer ID Number and update the year next to Contributors.  Save your template then mail merge it to your export file. </a:t>
            </a:r>
            <a:r>
              <a:rPr lang="en-US" b="1">
                <a:cs typeface="Calibri"/>
              </a:rPr>
              <a:t>Note: </a:t>
            </a:r>
            <a:r>
              <a:rPr lang="en-US">
                <a:cs typeface="Calibri"/>
              </a:rPr>
              <a:t>  </a:t>
            </a:r>
            <a:r>
              <a:rPr lang="en-US" b="1">
                <a:cs typeface="Calibri"/>
              </a:rPr>
              <a:t>Remove &lt;&gt; and () when changing out information above.</a:t>
            </a:r>
            <a:endParaRPr lang="en-US" b="1">
              <a:ea typeface="Calibri"/>
              <a:cs typeface="Calibri"/>
            </a:endParaRPr>
          </a:p>
        </p:txBody>
      </p:sp>
      <p:sp>
        <p:nvSpPr>
          <p:cNvPr id="6" name="Rectangle 5">
            <a:extLst>
              <a:ext uri="{FF2B5EF4-FFF2-40B4-BE49-F238E27FC236}">
                <a16:creationId xmlns:a16="http://schemas.microsoft.com/office/drawing/2014/main" id="{900E0EF8-1D39-C3C5-A3FC-BA4C4E12FBED}"/>
              </a:ext>
            </a:extLst>
          </p:cNvPr>
          <p:cNvSpPr/>
          <p:nvPr/>
        </p:nvSpPr>
        <p:spPr>
          <a:xfrm>
            <a:off x="1806677" y="3736258"/>
            <a:ext cx="1192162" cy="282678"/>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694D0F8C-8A3B-796B-7344-4D106E0468DB}"/>
              </a:ext>
            </a:extLst>
          </p:cNvPr>
          <p:cNvSpPr/>
          <p:nvPr/>
        </p:nvSpPr>
        <p:spPr>
          <a:xfrm>
            <a:off x="7398774" y="3736258"/>
            <a:ext cx="1782096" cy="319548"/>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986BD096-1D2F-C4AD-3FBD-40A6AE941C56}"/>
              </a:ext>
            </a:extLst>
          </p:cNvPr>
          <p:cNvSpPr/>
          <p:nvPr/>
        </p:nvSpPr>
        <p:spPr>
          <a:xfrm>
            <a:off x="2851354" y="4018935"/>
            <a:ext cx="712838" cy="307258"/>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D42C77E9-5B2E-BFE9-FBA3-231EFAD12B18}"/>
              </a:ext>
            </a:extLst>
          </p:cNvPr>
          <p:cNvSpPr/>
          <p:nvPr/>
        </p:nvSpPr>
        <p:spPr>
          <a:xfrm>
            <a:off x="3183193" y="4756355"/>
            <a:ext cx="1315064" cy="56535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8659234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988C19-CC77-4EF2-B67B-EE93D11C8670}"/>
              </a:ext>
            </a:extLst>
          </p:cNvPr>
          <p:cNvSpPr>
            <a:spLocks noGrp="1"/>
          </p:cNvSpPr>
          <p:nvPr>
            <p:ph type="title"/>
          </p:nvPr>
        </p:nvSpPr>
        <p:spPr/>
        <p:txBody>
          <a:bodyPr/>
          <a:lstStyle/>
          <a:p>
            <a:r>
              <a:rPr lang="en-US">
                <a:cs typeface="Calibri"/>
              </a:rPr>
              <a:t>IRS 990 – Sample Output</a:t>
            </a:r>
            <a:endParaRPr lang="en-US"/>
          </a:p>
        </p:txBody>
      </p:sp>
      <p:pic>
        <p:nvPicPr>
          <p:cNvPr id="4" name="Content Placeholder 3" descr="A screenshot of a document&#10;&#10;Description automatically generated">
            <a:extLst>
              <a:ext uri="{FF2B5EF4-FFF2-40B4-BE49-F238E27FC236}">
                <a16:creationId xmlns:a16="http://schemas.microsoft.com/office/drawing/2014/main" id="{F290F5E2-7569-3D9C-3D64-559CB7B4DB10}"/>
              </a:ext>
            </a:extLst>
          </p:cNvPr>
          <p:cNvPicPr>
            <a:picLocks noGrp="1" noChangeAspect="1"/>
          </p:cNvPicPr>
          <p:nvPr>
            <p:ph idx="1"/>
          </p:nvPr>
        </p:nvPicPr>
        <p:blipFill>
          <a:blip r:embed="rId2"/>
          <a:stretch>
            <a:fillRect/>
          </a:stretch>
        </p:blipFill>
        <p:spPr>
          <a:xfrm>
            <a:off x="2578073" y="1600201"/>
            <a:ext cx="7035854" cy="4267200"/>
          </a:xfrm>
          <a:solidFill>
            <a:schemeClr val="bg1"/>
          </a:solidFill>
        </p:spPr>
      </p:pic>
      <p:sp>
        <p:nvSpPr>
          <p:cNvPr id="5" name="Rectangle 4">
            <a:extLst>
              <a:ext uri="{FF2B5EF4-FFF2-40B4-BE49-F238E27FC236}">
                <a16:creationId xmlns:a16="http://schemas.microsoft.com/office/drawing/2014/main" id="{4808C03E-9895-DD62-3E3D-912002B42DD3}"/>
              </a:ext>
            </a:extLst>
          </p:cNvPr>
          <p:cNvSpPr/>
          <p:nvPr/>
        </p:nvSpPr>
        <p:spPr>
          <a:xfrm>
            <a:off x="4057094" y="2702719"/>
            <a:ext cx="1431685" cy="3164682"/>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D0EB3B77-E1FA-2CAA-A88B-0F983A2209C1}"/>
              </a:ext>
            </a:extLst>
          </p:cNvPr>
          <p:cNvSpPr/>
          <p:nvPr/>
        </p:nvSpPr>
        <p:spPr>
          <a:xfrm>
            <a:off x="6988968" y="2702718"/>
            <a:ext cx="345281" cy="304800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0444697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04C514-EC3C-622A-B4E4-5FC657DA4690}"/>
              </a:ext>
            </a:extLst>
          </p:cNvPr>
          <p:cNvSpPr>
            <a:spLocks noGrp="1"/>
          </p:cNvSpPr>
          <p:nvPr>
            <p:ph type="title"/>
          </p:nvPr>
        </p:nvSpPr>
        <p:spPr>
          <a:xfrm>
            <a:off x="1735540" y="1429101"/>
            <a:ext cx="8698174" cy="2847335"/>
          </a:xfrm>
        </p:spPr>
        <p:txBody>
          <a:bodyPr/>
          <a:lstStyle/>
          <a:p>
            <a:r>
              <a:rPr lang="en-US">
                <a:cs typeface="Calibri"/>
              </a:rPr>
              <a:t>PeopleSoft Transactions</a:t>
            </a:r>
          </a:p>
        </p:txBody>
      </p:sp>
    </p:spTree>
    <p:extLst>
      <p:ext uri="{BB962C8B-B14F-4D97-AF65-F5344CB8AC3E}">
        <p14:creationId xmlns:p14="http://schemas.microsoft.com/office/powerpoint/2010/main" val="14825291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56C316-2C02-4F8C-B71F-12850B9FE1D5}"/>
              </a:ext>
            </a:extLst>
          </p:cNvPr>
          <p:cNvSpPr>
            <a:spLocks noGrp="1"/>
          </p:cNvSpPr>
          <p:nvPr>
            <p:ph type="title"/>
          </p:nvPr>
        </p:nvSpPr>
        <p:spPr/>
        <p:txBody>
          <a:bodyPr/>
          <a:lstStyle/>
          <a:p>
            <a:r>
              <a:rPr lang="en-US"/>
              <a:t>Need to be done PeopleSoft</a:t>
            </a:r>
          </a:p>
        </p:txBody>
      </p:sp>
      <p:sp>
        <p:nvSpPr>
          <p:cNvPr id="3" name="Content Placeholder 2">
            <a:extLst>
              <a:ext uri="{FF2B5EF4-FFF2-40B4-BE49-F238E27FC236}">
                <a16:creationId xmlns:a16="http://schemas.microsoft.com/office/drawing/2014/main" id="{482A0AD6-050C-4365-967F-43AEB802AC60}"/>
              </a:ext>
            </a:extLst>
          </p:cNvPr>
          <p:cNvSpPr>
            <a:spLocks noGrp="1"/>
          </p:cNvSpPr>
          <p:nvPr>
            <p:ph idx="1"/>
          </p:nvPr>
        </p:nvSpPr>
        <p:spPr>
          <a:xfrm>
            <a:off x="609600" y="1417638"/>
            <a:ext cx="10972800" cy="4545390"/>
          </a:xfrm>
        </p:spPr>
        <p:txBody>
          <a:bodyPr/>
          <a:lstStyle/>
          <a:p>
            <a:pPr marL="0" indent="0">
              <a:buNone/>
            </a:pPr>
            <a:r>
              <a:rPr lang="en-US" sz="2800">
                <a:ea typeface="+mn-lt"/>
                <a:cs typeface="+mn-lt"/>
              </a:rPr>
              <a:t>Beginning of the year in PeopleSoft, after closing the prior year these GL transactions required:</a:t>
            </a:r>
            <a:endParaRPr lang="en-US" sz="2800">
              <a:cs typeface="Calibri"/>
            </a:endParaRPr>
          </a:p>
          <a:p>
            <a:r>
              <a:rPr lang="en-US" sz="2400">
                <a:ea typeface="+mn-lt"/>
                <a:cs typeface="+mn-lt"/>
              </a:rPr>
              <a:t>Journal entry to move balances to new accounts</a:t>
            </a:r>
            <a:endParaRPr lang="en-US" sz="2800">
              <a:ea typeface="+mn-lt"/>
              <a:cs typeface="+mn-lt"/>
            </a:endParaRPr>
          </a:p>
          <a:p>
            <a:r>
              <a:rPr lang="en-US" sz="2400">
                <a:ea typeface="+mn-lt"/>
                <a:cs typeface="+mn-lt"/>
              </a:rPr>
              <a:t>Run a Posted detail in PS and Pledge Receivable report in CRM</a:t>
            </a:r>
          </a:p>
          <a:p>
            <a:pPr>
              <a:buNone/>
            </a:pPr>
            <a:r>
              <a:rPr lang="en-US" sz="2400">
                <a:ea typeface="+mn-lt"/>
                <a:cs typeface="+mn-lt"/>
              </a:rPr>
              <a:t>Contribution - Pledges</a:t>
            </a:r>
          </a:p>
          <a:p>
            <a:pPr>
              <a:buFont typeface="Arial"/>
              <a:buChar char="•"/>
            </a:pPr>
            <a:r>
              <a:rPr lang="en-US" sz="2400">
                <a:ea typeface="+mn-lt"/>
                <a:cs typeface="+mn-lt"/>
              </a:rPr>
              <a:t>1301 (CR) to 1321 (DR) (move from current year to prior) </a:t>
            </a:r>
          </a:p>
          <a:p>
            <a:pPr>
              <a:buFont typeface="Arial"/>
              <a:buChar char="•"/>
            </a:pPr>
            <a:r>
              <a:rPr lang="en-US" sz="2400">
                <a:ea typeface="+mn-lt"/>
                <a:cs typeface="+mn-lt"/>
              </a:rPr>
              <a:t>1331 (CR) to 1301 (DR) (move from future to current) </a:t>
            </a:r>
          </a:p>
          <a:p>
            <a:pPr>
              <a:buFont typeface="Arial"/>
              <a:buChar char="•"/>
            </a:pPr>
            <a:r>
              <a:rPr lang="en-US" sz="2400">
                <a:ea typeface="+mn-lt"/>
                <a:cs typeface="+mn-lt"/>
              </a:rPr>
              <a:t>Allowance</a:t>
            </a:r>
          </a:p>
          <a:p>
            <a:pPr>
              <a:buFont typeface="Arial"/>
            </a:pPr>
            <a:r>
              <a:rPr lang="en-US" sz="2400">
                <a:ea typeface="+mn-lt"/>
                <a:cs typeface="+mn-lt"/>
              </a:rPr>
              <a:t>1371 (DR) to 1381 (CR) (move current to prior)  </a:t>
            </a:r>
          </a:p>
          <a:p>
            <a:pPr>
              <a:buFont typeface="Arial"/>
            </a:pPr>
            <a:r>
              <a:rPr lang="en-US" sz="2400">
                <a:ea typeface="+mn-lt"/>
                <a:cs typeface="+mn-lt"/>
              </a:rPr>
              <a:t>1391 (DR) to 1371 (CR) (move future to current)  </a:t>
            </a:r>
            <a:endParaRPr lang="en-US"/>
          </a:p>
          <a:p>
            <a:endParaRPr lang="en-US" sz="2400">
              <a:cs typeface="Calibri"/>
            </a:endParaRPr>
          </a:p>
        </p:txBody>
      </p:sp>
    </p:spTree>
    <p:extLst>
      <p:ext uri="{BB962C8B-B14F-4D97-AF65-F5344CB8AC3E}">
        <p14:creationId xmlns:p14="http://schemas.microsoft.com/office/powerpoint/2010/main" val="388168584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533400"/>
            <a:ext cx="10972800" cy="697081"/>
          </a:xfrm>
        </p:spPr>
        <p:txBody>
          <a:bodyPr/>
          <a:lstStyle/>
          <a:p>
            <a:r>
              <a:rPr lang="en-US"/>
              <a:t> Accounts</a:t>
            </a:r>
          </a:p>
        </p:txBody>
      </p:sp>
      <p:sp>
        <p:nvSpPr>
          <p:cNvPr id="3" name="Content Placeholder 2"/>
          <p:cNvSpPr>
            <a:spLocks noGrp="1"/>
          </p:cNvSpPr>
          <p:nvPr>
            <p:ph idx="1"/>
          </p:nvPr>
        </p:nvSpPr>
        <p:spPr>
          <a:xfrm>
            <a:off x="1195388" y="1235660"/>
            <a:ext cx="9920286" cy="4479340"/>
          </a:xfrm>
        </p:spPr>
        <p:txBody>
          <a:bodyPr/>
          <a:lstStyle/>
          <a:p>
            <a:pPr marL="457200" lvl="1" indent="0">
              <a:buNone/>
            </a:pPr>
            <a:r>
              <a:rPr lang="en-US" b="1" u="sng">
                <a:ea typeface="Calibri"/>
                <a:cs typeface="Calibri"/>
              </a:rPr>
              <a:t>Prior Year </a:t>
            </a:r>
          </a:p>
          <a:p>
            <a:endParaRPr lang="en-US" sz="2100">
              <a:ea typeface="Calibri"/>
              <a:cs typeface="Calibri"/>
            </a:endParaRPr>
          </a:p>
          <a:p>
            <a:r>
              <a:rPr lang="en-US" sz="2100">
                <a:ea typeface="Calibri"/>
                <a:cs typeface="Calibri"/>
              </a:rPr>
              <a:t>132# is your Contributions Receivable Prior year account.  This is populated with pledges you expect to be paid late after you close your books(GJ from 130#).  </a:t>
            </a:r>
            <a:endParaRPr lang="en-US"/>
          </a:p>
          <a:p>
            <a:pPr lvl="1"/>
            <a:r>
              <a:rPr lang="en-US" sz="1800">
                <a:ea typeface="Calibri"/>
                <a:cs typeface="Calibri"/>
              </a:rPr>
              <a:t>Check to see that the prior year pledge receivable and allowance accounts are zero. (132# and 138#)  </a:t>
            </a:r>
          </a:p>
          <a:p>
            <a:pPr lvl="1"/>
            <a:r>
              <a:rPr lang="en-US" sz="1800">
                <a:ea typeface="Calibri"/>
                <a:cs typeface="Calibri"/>
              </a:rPr>
              <a:t>If not, the account should be close out.</a:t>
            </a:r>
          </a:p>
          <a:p>
            <a:pPr lvl="1"/>
            <a:r>
              <a:rPr lang="en-US" sz="1800">
                <a:ea typeface="Calibri"/>
                <a:cs typeface="Calibri"/>
              </a:rPr>
              <a:t>The remaining uncollectible pledges are written off. Prior year write-offs are charged to account 9432 (Uncollectible Pledges written off) or 4002 (Contributions – Prior year). </a:t>
            </a:r>
          </a:p>
          <a:p>
            <a:pPr marL="742950" indent="-285750">
              <a:buChar char="–"/>
            </a:pPr>
            <a:endParaRPr lang="en-US" sz="1800">
              <a:ea typeface="Calibri"/>
              <a:cs typeface="Calibri"/>
            </a:endParaRPr>
          </a:p>
          <a:p>
            <a:endParaRPr lang="en-US" sz="2800">
              <a:ea typeface="Calibri"/>
              <a:cs typeface="Calibri"/>
            </a:endParaRPr>
          </a:p>
        </p:txBody>
      </p:sp>
    </p:spTree>
    <p:extLst>
      <p:ext uri="{BB962C8B-B14F-4D97-AF65-F5344CB8AC3E}">
        <p14:creationId xmlns:p14="http://schemas.microsoft.com/office/powerpoint/2010/main" val="397532751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509A93-5C1B-BE5D-01D7-CF5700351FBE}"/>
              </a:ext>
            </a:extLst>
          </p:cNvPr>
          <p:cNvSpPr>
            <a:spLocks noGrp="1"/>
          </p:cNvSpPr>
          <p:nvPr>
            <p:ph type="title"/>
          </p:nvPr>
        </p:nvSpPr>
        <p:spPr/>
        <p:txBody>
          <a:bodyPr/>
          <a:lstStyle/>
          <a:p>
            <a:r>
              <a:rPr lang="en-US">
                <a:ea typeface="Calibri"/>
                <a:cs typeface="Calibri"/>
              </a:rPr>
              <a:t>Auctions</a:t>
            </a:r>
            <a:endParaRPr lang="en-US"/>
          </a:p>
        </p:txBody>
      </p:sp>
      <p:sp>
        <p:nvSpPr>
          <p:cNvPr id="3" name="Content Placeholder 2">
            <a:extLst>
              <a:ext uri="{FF2B5EF4-FFF2-40B4-BE49-F238E27FC236}">
                <a16:creationId xmlns:a16="http://schemas.microsoft.com/office/drawing/2014/main" id="{3BBC27A5-F88F-0DC3-7B50-AE40152A7EA5}"/>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119436182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94082D-F51A-8E59-9DDE-A70BA5531AA8}"/>
              </a:ext>
            </a:extLst>
          </p:cNvPr>
          <p:cNvSpPr>
            <a:spLocks noGrp="1"/>
          </p:cNvSpPr>
          <p:nvPr>
            <p:ph type="title"/>
          </p:nvPr>
        </p:nvSpPr>
        <p:spPr/>
        <p:txBody>
          <a:bodyPr/>
          <a:lstStyle/>
          <a:p>
            <a:r>
              <a:rPr lang="en-US">
                <a:ea typeface="Calibri"/>
                <a:cs typeface="Calibri"/>
              </a:rPr>
              <a:t>Auctions</a:t>
            </a:r>
            <a:endParaRPr lang="en-US"/>
          </a:p>
        </p:txBody>
      </p:sp>
      <p:sp>
        <p:nvSpPr>
          <p:cNvPr id="3" name="Content Placeholder 2">
            <a:extLst>
              <a:ext uri="{FF2B5EF4-FFF2-40B4-BE49-F238E27FC236}">
                <a16:creationId xmlns:a16="http://schemas.microsoft.com/office/drawing/2014/main" id="{D874EF20-559F-66B2-C714-5B5690A847AE}"/>
              </a:ext>
            </a:extLst>
          </p:cNvPr>
          <p:cNvSpPr>
            <a:spLocks noGrp="1"/>
          </p:cNvSpPr>
          <p:nvPr>
            <p:ph idx="1"/>
          </p:nvPr>
        </p:nvSpPr>
        <p:spPr/>
        <p:txBody>
          <a:bodyPr/>
          <a:lstStyle/>
          <a:p>
            <a:r>
              <a:rPr lang="en-US">
                <a:ea typeface="Calibri"/>
                <a:cs typeface="Calibri"/>
              </a:rPr>
              <a:t>Creating</a:t>
            </a:r>
          </a:p>
          <a:p>
            <a:r>
              <a:rPr lang="en-US">
                <a:ea typeface="Calibri"/>
                <a:cs typeface="Calibri"/>
              </a:rPr>
              <a:t>Adding inventory</a:t>
            </a:r>
          </a:p>
          <a:p>
            <a:pPr lvl="1" indent="-342900">
              <a:buFont typeface="Courier New" charset="0"/>
              <a:buChar char="o"/>
            </a:pPr>
            <a:r>
              <a:rPr lang="en-US">
                <a:ea typeface="Calibri"/>
                <a:cs typeface="Calibri"/>
              </a:rPr>
              <a:t>Individual</a:t>
            </a:r>
          </a:p>
          <a:p>
            <a:pPr lvl="1" indent="-342900">
              <a:buFont typeface="Courier New" charset="0"/>
              <a:buChar char="o"/>
            </a:pPr>
            <a:r>
              <a:rPr lang="en-US">
                <a:ea typeface="Calibri"/>
                <a:cs typeface="Calibri"/>
              </a:rPr>
              <a:t>Batch</a:t>
            </a:r>
          </a:p>
          <a:p>
            <a:pPr lvl="1" indent="-342900">
              <a:buFont typeface="Courier New" charset="0"/>
              <a:buChar char="o"/>
            </a:pPr>
            <a:r>
              <a:rPr lang="en-US">
                <a:ea typeface="Calibri"/>
                <a:cs typeface="Calibri"/>
              </a:rPr>
              <a:t>Importing</a:t>
            </a:r>
          </a:p>
          <a:p>
            <a:r>
              <a:rPr lang="en-US">
                <a:ea typeface="Calibri"/>
                <a:cs typeface="Calibri"/>
              </a:rPr>
              <a:t>Assigning a buyer</a:t>
            </a:r>
          </a:p>
          <a:p>
            <a:r>
              <a:rPr lang="en-US">
                <a:ea typeface="Calibri"/>
                <a:cs typeface="Calibri"/>
              </a:rPr>
              <a:t>Adding payment from buyer</a:t>
            </a:r>
          </a:p>
          <a:p>
            <a:endParaRPr lang="en-US">
              <a:ea typeface="Calibri"/>
              <a:cs typeface="Calibri"/>
            </a:endParaRPr>
          </a:p>
          <a:p>
            <a:pPr marL="0" indent="0">
              <a:buNone/>
            </a:pPr>
            <a:endParaRPr lang="en-US">
              <a:ea typeface="Calibri"/>
              <a:cs typeface="Calibri"/>
            </a:endParaRPr>
          </a:p>
        </p:txBody>
      </p:sp>
    </p:spTree>
    <p:extLst>
      <p:ext uri="{BB962C8B-B14F-4D97-AF65-F5344CB8AC3E}">
        <p14:creationId xmlns:p14="http://schemas.microsoft.com/office/powerpoint/2010/main" val="30599040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2DC7DF-15C1-1B34-E8C5-21D2F9EE3E58}"/>
              </a:ext>
            </a:extLst>
          </p:cNvPr>
          <p:cNvSpPr>
            <a:spLocks noGrp="1"/>
          </p:cNvSpPr>
          <p:nvPr>
            <p:ph type="title"/>
          </p:nvPr>
        </p:nvSpPr>
        <p:spPr/>
        <p:txBody>
          <a:bodyPr/>
          <a:lstStyle/>
          <a:p>
            <a:r>
              <a:rPr lang="en-US">
                <a:ea typeface="Calibri"/>
                <a:cs typeface="Calibri"/>
              </a:rPr>
              <a:t>Creating an Auction</a:t>
            </a:r>
            <a:endParaRPr lang="en-US"/>
          </a:p>
        </p:txBody>
      </p:sp>
      <p:sp>
        <p:nvSpPr>
          <p:cNvPr id="3" name="Content Placeholder 2">
            <a:extLst>
              <a:ext uri="{FF2B5EF4-FFF2-40B4-BE49-F238E27FC236}">
                <a16:creationId xmlns:a16="http://schemas.microsoft.com/office/drawing/2014/main" id="{68ECD879-B996-F1FC-7D1E-010605B39A15}"/>
              </a:ext>
            </a:extLst>
          </p:cNvPr>
          <p:cNvSpPr>
            <a:spLocks noGrp="1"/>
          </p:cNvSpPr>
          <p:nvPr>
            <p:ph idx="1"/>
          </p:nvPr>
        </p:nvSpPr>
        <p:spPr/>
        <p:txBody>
          <a:bodyPr/>
          <a:lstStyle/>
          <a:p>
            <a:r>
              <a:rPr lang="en-US">
                <a:ea typeface="Calibri"/>
                <a:cs typeface="Calibri"/>
              </a:rPr>
              <a:t>Proceed to the events functional Area</a:t>
            </a:r>
          </a:p>
          <a:p>
            <a:r>
              <a:rPr lang="en-US">
                <a:ea typeface="Calibri"/>
                <a:cs typeface="Calibri"/>
              </a:rPr>
              <a:t>Click the "Add new" button</a:t>
            </a:r>
          </a:p>
          <a:p>
            <a:r>
              <a:rPr lang="en-US">
                <a:ea typeface="Calibri"/>
                <a:cs typeface="Calibri"/>
              </a:rPr>
              <a:t>Select Auction</a:t>
            </a:r>
          </a:p>
          <a:p>
            <a:endParaRPr lang="en-US">
              <a:ea typeface="Calibri"/>
              <a:cs typeface="Calibri"/>
            </a:endParaRPr>
          </a:p>
        </p:txBody>
      </p:sp>
      <p:pic>
        <p:nvPicPr>
          <p:cNvPr id="4" name="Picture 3" descr="A screenshot of a web page&#10;&#10;Description automatically generated">
            <a:extLst>
              <a:ext uri="{FF2B5EF4-FFF2-40B4-BE49-F238E27FC236}">
                <a16:creationId xmlns:a16="http://schemas.microsoft.com/office/drawing/2014/main" id="{36D1CC55-49D6-3DC1-D8BE-282DE6470BA9}"/>
              </a:ext>
            </a:extLst>
          </p:cNvPr>
          <p:cNvPicPr>
            <a:picLocks noChangeAspect="1"/>
          </p:cNvPicPr>
          <p:nvPr/>
        </p:nvPicPr>
        <p:blipFill rotWithShape="1">
          <a:blip r:embed="rId2"/>
          <a:srcRect l="2286" r="286"/>
          <a:stretch/>
        </p:blipFill>
        <p:spPr>
          <a:xfrm>
            <a:off x="6144707" y="2445317"/>
            <a:ext cx="5662421" cy="388693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94567744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E32B5C-F991-F971-650D-D94FE632687D}"/>
              </a:ext>
            </a:extLst>
          </p:cNvPr>
          <p:cNvSpPr>
            <a:spLocks noGrp="1"/>
          </p:cNvSpPr>
          <p:nvPr>
            <p:ph type="title"/>
          </p:nvPr>
        </p:nvSpPr>
        <p:spPr/>
        <p:txBody>
          <a:bodyPr/>
          <a:lstStyle/>
          <a:p>
            <a:r>
              <a:rPr lang="en-US">
                <a:ea typeface="Calibri"/>
                <a:cs typeface="Calibri"/>
              </a:rPr>
              <a:t>Creating Auction</a:t>
            </a:r>
            <a:endParaRPr lang="en-US"/>
          </a:p>
        </p:txBody>
      </p:sp>
      <p:sp>
        <p:nvSpPr>
          <p:cNvPr id="5" name="Content Placeholder 4">
            <a:extLst>
              <a:ext uri="{FF2B5EF4-FFF2-40B4-BE49-F238E27FC236}">
                <a16:creationId xmlns:a16="http://schemas.microsoft.com/office/drawing/2014/main" id="{29046A9E-1CE5-A85A-29D6-E69989CE4C0D}"/>
              </a:ext>
            </a:extLst>
          </p:cNvPr>
          <p:cNvSpPr>
            <a:spLocks noGrp="1"/>
          </p:cNvSpPr>
          <p:nvPr>
            <p:ph sz="half" idx="1"/>
          </p:nvPr>
        </p:nvSpPr>
        <p:spPr>
          <a:xfrm>
            <a:off x="609600" y="1600201"/>
            <a:ext cx="3341757" cy="4267200"/>
          </a:xfrm>
        </p:spPr>
        <p:txBody>
          <a:bodyPr/>
          <a:lstStyle/>
          <a:p>
            <a:r>
              <a:rPr lang="en-US">
                <a:ea typeface="Calibri"/>
                <a:cs typeface="Calibri"/>
              </a:rPr>
              <a:t>Fill in your data</a:t>
            </a:r>
          </a:p>
          <a:p>
            <a:pPr lvl="1">
              <a:buFont typeface="Courier New" charset="0"/>
              <a:buChar char="o"/>
            </a:pPr>
            <a:r>
              <a:rPr lang="en-US">
                <a:ea typeface="Calibri"/>
                <a:cs typeface="Calibri"/>
              </a:rPr>
              <a:t>Name</a:t>
            </a:r>
          </a:p>
          <a:p>
            <a:pPr lvl="1">
              <a:buFont typeface="Courier New" charset="0"/>
              <a:buChar char="o"/>
            </a:pPr>
            <a:r>
              <a:rPr lang="en-US">
                <a:ea typeface="Calibri"/>
                <a:cs typeface="Calibri"/>
              </a:rPr>
              <a:t>Description</a:t>
            </a:r>
          </a:p>
          <a:p>
            <a:pPr lvl="1">
              <a:buFont typeface="Courier New" charset="0"/>
              <a:buChar char="o"/>
            </a:pPr>
            <a:r>
              <a:rPr lang="en-US">
                <a:ea typeface="Calibri"/>
                <a:cs typeface="Calibri"/>
              </a:rPr>
              <a:t>Date &amp; Time</a:t>
            </a:r>
          </a:p>
          <a:p>
            <a:pPr lvl="1">
              <a:buFont typeface="Courier New" charset="0"/>
              <a:buChar char="o"/>
            </a:pPr>
            <a:r>
              <a:rPr lang="en-US">
                <a:ea typeface="Calibri"/>
                <a:cs typeface="Calibri"/>
              </a:rPr>
              <a:t>Location</a:t>
            </a:r>
          </a:p>
          <a:p>
            <a:pPr marL="514350" indent="-457200"/>
            <a:r>
              <a:rPr lang="en-US">
                <a:ea typeface="Calibri"/>
                <a:cs typeface="Calibri"/>
              </a:rPr>
              <a:t>Check allow Designation on fees</a:t>
            </a:r>
          </a:p>
          <a:p>
            <a:pPr marL="514350" indent="-457200"/>
            <a:r>
              <a:rPr lang="en-US">
                <a:ea typeface="Calibri"/>
                <a:cs typeface="Calibri"/>
              </a:rPr>
              <a:t>Click Save</a:t>
            </a:r>
          </a:p>
          <a:p>
            <a:endParaRPr lang="en-US">
              <a:ea typeface="Calibri"/>
              <a:cs typeface="Calibri"/>
            </a:endParaRPr>
          </a:p>
        </p:txBody>
      </p:sp>
      <p:pic>
        <p:nvPicPr>
          <p:cNvPr id="4" name="Picture 3" descr="A screenshot of a computer&#10;&#10;Description automatically generated">
            <a:extLst>
              <a:ext uri="{FF2B5EF4-FFF2-40B4-BE49-F238E27FC236}">
                <a16:creationId xmlns:a16="http://schemas.microsoft.com/office/drawing/2014/main" id="{B1BFE001-6087-E8AB-9625-02B7D4D0F55B}"/>
              </a:ext>
            </a:extLst>
          </p:cNvPr>
          <p:cNvPicPr>
            <a:picLocks noChangeAspect="1"/>
          </p:cNvPicPr>
          <p:nvPr/>
        </p:nvPicPr>
        <p:blipFill>
          <a:blip r:embed="rId2"/>
          <a:stretch>
            <a:fillRect/>
          </a:stretch>
        </p:blipFill>
        <p:spPr>
          <a:xfrm>
            <a:off x="4140683" y="1678529"/>
            <a:ext cx="7820025" cy="456247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1616164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CB5048-7E05-4206-818D-9A611ED62FA3}"/>
              </a:ext>
            </a:extLst>
          </p:cNvPr>
          <p:cNvSpPr>
            <a:spLocks noGrp="1"/>
          </p:cNvSpPr>
          <p:nvPr>
            <p:ph type="title"/>
          </p:nvPr>
        </p:nvSpPr>
        <p:spPr/>
        <p:txBody>
          <a:bodyPr/>
          <a:lstStyle/>
          <a:p>
            <a:pPr algn="l"/>
            <a:r>
              <a:rPr lang="en-US"/>
              <a:t>Objectives</a:t>
            </a:r>
          </a:p>
        </p:txBody>
      </p:sp>
      <p:sp>
        <p:nvSpPr>
          <p:cNvPr id="3" name="Content Placeholder 2">
            <a:extLst>
              <a:ext uri="{FF2B5EF4-FFF2-40B4-BE49-F238E27FC236}">
                <a16:creationId xmlns:a16="http://schemas.microsoft.com/office/drawing/2014/main" id="{38CCF74B-7E78-479F-A10C-EBCF3936F567}"/>
              </a:ext>
            </a:extLst>
          </p:cNvPr>
          <p:cNvSpPr>
            <a:spLocks noGrp="1"/>
          </p:cNvSpPr>
          <p:nvPr>
            <p:ph idx="1"/>
          </p:nvPr>
        </p:nvSpPr>
        <p:spPr>
          <a:xfrm>
            <a:off x="609600" y="1417638"/>
            <a:ext cx="10972800" cy="4267200"/>
          </a:xfrm>
        </p:spPr>
        <p:txBody>
          <a:bodyPr/>
          <a:lstStyle/>
          <a:p>
            <a:pPr marL="0" indent="0">
              <a:spcBef>
                <a:spcPts val="0"/>
              </a:spcBef>
              <a:spcAft>
                <a:spcPts val="0"/>
              </a:spcAft>
              <a:buNone/>
            </a:pPr>
            <a:r>
              <a:rPr lang="en-US" sz="2400">
                <a:latin typeface="Calibri"/>
                <a:ea typeface="Times New Roman" panose="02020603050405020304" pitchFamily="18" charset="0"/>
                <a:cs typeface="Calibri"/>
              </a:rPr>
              <a:t>Global Write-off &amp; Write-off Data List</a:t>
            </a:r>
          </a:p>
          <a:p>
            <a:pPr marL="0" indent="0">
              <a:spcBef>
                <a:spcPts val="0"/>
              </a:spcBef>
              <a:spcAft>
                <a:spcPts val="0"/>
              </a:spcAft>
              <a:buNone/>
            </a:pPr>
            <a:r>
              <a:rPr lang="en-US" sz="2400">
                <a:latin typeface="Calibri"/>
                <a:ea typeface="Times New Roman" panose="02020603050405020304" pitchFamily="18" charset="0"/>
                <a:cs typeface="Calibri"/>
              </a:rPr>
              <a:t>The 990</a:t>
            </a:r>
            <a:endParaRPr lang="en-US">
              <a:latin typeface="Times New Roman"/>
              <a:ea typeface="Calibri"/>
              <a:cs typeface="Calibri"/>
            </a:endParaRPr>
          </a:p>
          <a:p>
            <a:pPr marL="0" indent="0">
              <a:spcBef>
                <a:spcPts val="0"/>
              </a:spcBef>
              <a:spcAft>
                <a:spcPts val="0"/>
              </a:spcAft>
              <a:buNone/>
            </a:pPr>
            <a:r>
              <a:rPr lang="en-US" sz="2400">
                <a:latin typeface="Calibri"/>
                <a:ea typeface="Times New Roman" panose="02020603050405020304" pitchFamily="18" charset="0"/>
                <a:cs typeface="Calibri"/>
              </a:rPr>
              <a:t>Special</a:t>
            </a:r>
            <a:r>
              <a:rPr lang="en-US" sz="2400">
                <a:effectLst/>
                <a:latin typeface="Calibri"/>
                <a:ea typeface="Times New Roman" panose="02020603050405020304" pitchFamily="18" charset="0"/>
                <a:cs typeface="Calibri"/>
              </a:rPr>
              <a:t> Events – Auctions</a:t>
            </a:r>
            <a:endParaRPr lang="en-US">
              <a:latin typeface="Times New Roman"/>
              <a:ea typeface="Calibri"/>
              <a:cs typeface="Calibri"/>
            </a:endParaRPr>
          </a:p>
          <a:p>
            <a:pPr marL="0" indent="0">
              <a:spcBef>
                <a:spcPts val="0"/>
              </a:spcBef>
              <a:spcAft>
                <a:spcPts val="0"/>
              </a:spcAft>
              <a:buNone/>
            </a:pPr>
            <a:r>
              <a:rPr lang="en-US" sz="2400">
                <a:effectLst/>
                <a:latin typeface="Calibri"/>
                <a:ea typeface="Calibri"/>
                <a:cs typeface="Calibri"/>
              </a:rPr>
              <a:t>Tracking your 2024 Appeals</a:t>
            </a:r>
            <a:r>
              <a:rPr lang="en-US" sz="2400">
                <a:latin typeface="Calibri"/>
                <a:ea typeface="Calibri"/>
                <a:cs typeface="Calibri"/>
              </a:rPr>
              <a:t> </a:t>
            </a:r>
            <a:endParaRPr lang="en-US" sz="2400">
              <a:effectLst/>
              <a:latin typeface="Calibri" panose="020F0502020204030204" pitchFamily="34" charset="0"/>
              <a:ea typeface="Calibri" panose="020F0502020204030204" pitchFamily="34" charset="0"/>
              <a:cs typeface="Calibri"/>
            </a:endParaRPr>
          </a:p>
          <a:p>
            <a:pPr marL="342900" marR="0" lvl="0" indent="-342900">
              <a:spcBef>
                <a:spcPts val="0"/>
              </a:spcBef>
              <a:spcAft>
                <a:spcPts val="0"/>
              </a:spcAft>
              <a:buSzPts val="1000"/>
              <a:buFont typeface="Symbol" panose="05050102010706020507" pitchFamily="18" charset="2"/>
              <a:buChar char=""/>
              <a:tabLst>
                <a:tab pos="457200" algn="l"/>
              </a:tabLst>
            </a:pPr>
            <a:r>
              <a:rPr lang="en-US" sz="1800">
                <a:effectLst/>
                <a:latin typeface="Calibri"/>
                <a:ea typeface="Times New Roman" panose="02020603050405020304" pitchFamily="18" charset="0"/>
                <a:cs typeface="Calibri"/>
              </a:rPr>
              <a:t>Appeal progress report by Category</a:t>
            </a:r>
            <a:endParaRPr lang="en-US" sz="1800">
              <a:effectLst/>
              <a:latin typeface="Calibri"/>
              <a:ea typeface="Calibri" panose="020F0502020204030204" pitchFamily="34" charset="0"/>
              <a:cs typeface="Calibri"/>
            </a:endParaRPr>
          </a:p>
          <a:p>
            <a:pPr marL="342900" marR="0" lvl="0" indent="-342900">
              <a:spcBef>
                <a:spcPts val="0"/>
              </a:spcBef>
              <a:spcAft>
                <a:spcPts val="0"/>
              </a:spcAft>
              <a:buSzPts val="1000"/>
              <a:buFont typeface="Symbol" panose="05050102010706020507" pitchFamily="18" charset="2"/>
              <a:buChar char=""/>
              <a:tabLst>
                <a:tab pos="457200" algn="l"/>
              </a:tabLst>
            </a:pPr>
            <a:r>
              <a:rPr lang="en-US" sz="1800">
                <a:effectLst/>
                <a:latin typeface="Calibri"/>
                <a:ea typeface="Times New Roman" panose="02020603050405020304" pitchFamily="18" charset="0"/>
                <a:cs typeface="Calibri"/>
              </a:rPr>
              <a:t>Daily Revenue Transactions List</a:t>
            </a:r>
            <a:endParaRPr lang="en-US" sz="1800">
              <a:effectLst/>
              <a:latin typeface="Calibri"/>
              <a:ea typeface="Calibri" panose="020F0502020204030204" pitchFamily="34" charset="0"/>
              <a:cs typeface="Calibri"/>
            </a:endParaRPr>
          </a:p>
          <a:p>
            <a:pPr>
              <a:spcBef>
                <a:spcPts val="0"/>
              </a:spcBef>
              <a:spcAft>
                <a:spcPts val="0"/>
              </a:spcAft>
              <a:buSzPts val="1000"/>
              <a:buFont typeface="Symbol" panose="05050102010706020507" pitchFamily="18" charset="2"/>
              <a:buChar char=""/>
              <a:tabLst>
                <a:tab pos="457200" algn="l"/>
              </a:tabLst>
            </a:pPr>
            <a:r>
              <a:rPr lang="en-US" sz="1800">
                <a:effectLst/>
                <a:latin typeface="Calibri"/>
                <a:ea typeface="Times New Roman" panose="02020603050405020304" pitchFamily="18" charset="0"/>
                <a:cs typeface="Calibri"/>
              </a:rPr>
              <a:t>Recurring Gift List</a:t>
            </a:r>
            <a:r>
              <a:rPr lang="en-US" sz="1800">
                <a:latin typeface="Calibri"/>
                <a:ea typeface="Times New Roman" panose="02020603050405020304" pitchFamily="18" charset="0"/>
                <a:cs typeface="Calibri"/>
              </a:rPr>
              <a:t> </a:t>
            </a:r>
            <a:endParaRPr lang="en-US" sz="1800">
              <a:latin typeface="Calibri" panose="020F0502020204030204" pitchFamily="34" charset="0"/>
              <a:ea typeface="Calibri" panose="020F0502020204030204" pitchFamily="34" charset="0"/>
            </a:endParaRPr>
          </a:p>
          <a:p>
            <a:pPr marL="342900" marR="0" lvl="0" indent="-342900">
              <a:spcBef>
                <a:spcPts val="0"/>
              </a:spcBef>
              <a:spcAft>
                <a:spcPts val="0"/>
              </a:spcAft>
              <a:buSzPts val="1000"/>
              <a:buFont typeface="Symbol" panose="05050102010706020507" pitchFamily="18" charset="2"/>
              <a:buChar char=""/>
              <a:tabLst>
                <a:tab pos="457200" algn="l"/>
              </a:tabLst>
            </a:pPr>
            <a:r>
              <a:rPr lang="en-US" sz="1800">
                <a:effectLst/>
                <a:latin typeface="Calibri"/>
                <a:ea typeface="Times New Roman" panose="02020603050405020304" pitchFamily="18" charset="0"/>
                <a:cs typeface="Calibri"/>
              </a:rPr>
              <a:t>Appeal Progress Data List</a:t>
            </a:r>
            <a:r>
              <a:rPr lang="en-US" sz="1800">
                <a:latin typeface="Calibri"/>
                <a:ea typeface="Times New Roman" panose="02020603050405020304" pitchFamily="18" charset="0"/>
                <a:cs typeface="Calibri"/>
              </a:rPr>
              <a:t> </a:t>
            </a:r>
            <a:endParaRPr lang="en-US" sz="1800">
              <a:effectLst/>
              <a:latin typeface="Calibri" panose="020F0502020204030204" pitchFamily="34" charset="0"/>
              <a:ea typeface="Calibri" panose="020F0502020204030204" pitchFamily="34" charset="0"/>
            </a:endParaRPr>
          </a:p>
          <a:p>
            <a:pPr marL="0" marR="0" indent="0">
              <a:spcBef>
                <a:spcPts val="0"/>
              </a:spcBef>
              <a:spcAft>
                <a:spcPts val="0"/>
              </a:spcAft>
              <a:buNone/>
            </a:pPr>
            <a:r>
              <a:rPr lang="en-US" sz="2400">
                <a:effectLst/>
                <a:latin typeface="Calibri"/>
                <a:ea typeface="Calibri"/>
                <a:cs typeface="Calibri"/>
              </a:rPr>
              <a:t>Batches</a:t>
            </a:r>
          </a:p>
          <a:p>
            <a:pPr marL="342900" marR="0" lvl="0" indent="-342900">
              <a:spcBef>
                <a:spcPts val="0"/>
              </a:spcBef>
              <a:spcAft>
                <a:spcPts val="0"/>
              </a:spcAft>
              <a:buSzPts val="1000"/>
              <a:buFont typeface="Symbol" panose="05050102010706020507" pitchFamily="18" charset="2"/>
              <a:buChar char=""/>
              <a:tabLst>
                <a:tab pos="457200" algn="l"/>
              </a:tabLst>
            </a:pPr>
            <a:r>
              <a:rPr lang="en-US" sz="1800">
                <a:effectLst/>
                <a:latin typeface="Calibri"/>
                <a:ea typeface="Times New Roman" panose="02020603050405020304" pitchFamily="18" charset="0"/>
                <a:cs typeface="Calibri"/>
              </a:rPr>
              <a:t>Using Group ID to credit units in FOS appeal</a:t>
            </a:r>
            <a:endParaRPr lang="en-US" sz="1800">
              <a:effectLst/>
              <a:latin typeface="Calibri"/>
              <a:ea typeface="Calibri" panose="020F0502020204030204" pitchFamily="34" charset="0"/>
              <a:cs typeface="Calibri"/>
            </a:endParaRPr>
          </a:p>
          <a:p>
            <a:pPr marL="0" indent="0">
              <a:buNone/>
            </a:pPr>
            <a:r>
              <a:rPr lang="en-US" sz="2400">
                <a:ea typeface="Calibri"/>
                <a:cs typeface="Calibri"/>
              </a:rPr>
              <a:t>Blackbaud Merchant Services</a:t>
            </a:r>
          </a:p>
        </p:txBody>
      </p:sp>
    </p:spTree>
    <p:extLst>
      <p:ext uri="{BB962C8B-B14F-4D97-AF65-F5344CB8AC3E}">
        <p14:creationId xmlns:p14="http://schemas.microsoft.com/office/powerpoint/2010/main" val="168672194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674D4A-B001-7BBF-DE54-888753FB076D}"/>
              </a:ext>
            </a:extLst>
          </p:cNvPr>
          <p:cNvSpPr>
            <a:spLocks noGrp="1"/>
          </p:cNvSpPr>
          <p:nvPr>
            <p:ph type="title"/>
          </p:nvPr>
        </p:nvSpPr>
        <p:spPr/>
        <p:txBody>
          <a:bodyPr/>
          <a:lstStyle/>
          <a:p>
            <a:r>
              <a:rPr lang="en-US">
                <a:ea typeface="Calibri"/>
                <a:cs typeface="Calibri"/>
              </a:rPr>
              <a:t>Creating Auction</a:t>
            </a:r>
            <a:endParaRPr lang="en-US"/>
          </a:p>
        </p:txBody>
      </p:sp>
      <p:sp>
        <p:nvSpPr>
          <p:cNvPr id="5" name="Content Placeholder 4">
            <a:extLst>
              <a:ext uri="{FF2B5EF4-FFF2-40B4-BE49-F238E27FC236}">
                <a16:creationId xmlns:a16="http://schemas.microsoft.com/office/drawing/2014/main" id="{FF1A3D04-3D8A-2217-55E3-C1BA6F0F03C1}"/>
              </a:ext>
            </a:extLst>
          </p:cNvPr>
          <p:cNvSpPr>
            <a:spLocks noGrp="1"/>
          </p:cNvSpPr>
          <p:nvPr>
            <p:ph sz="half" idx="2"/>
          </p:nvPr>
        </p:nvSpPr>
        <p:spPr>
          <a:xfrm>
            <a:off x="178904" y="1412462"/>
            <a:ext cx="5384800" cy="4267200"/>
          </a:xfrm>
        </p:spPr>
        <p:txBody>
          <a:bodyPr/>
          <a:lstStyle/>
          <a:p>
            <a:r>
              <a:rPr lang="en-US">
                <a:ea typeface="Calibri"/>
                <a:cs typeface="Calibri"/>
              </a:rPr>
              <a:t>Event will default to auction view.</a:t>
            </a:r>
          </a:p>
          <a:p>
            <a:r>
              <a:rPr lang="en-US">
                <a:ea typeface="Calibri"/>
                <a:cs typeface="Calibri"/>
              </a:rPr>
              <a:t>Switch to event view to add</a:t>
            </a:r>
          </a:p>
          <a:p>
            <a:pPr lvl="1">
              <a:buFont typeface="Courier New" charset="0"/>
              <a:buChar char="o"/>
            </a:pPr>
            <a:r>
              <a:rPr lang="en-US">
                <a:ea typeface="Calibri"/>
                <a:cs typeface="Calibri"/>
              </a:rPr>
              <a:t>Designation</a:t>
            </a:r>
          </a:p>
          <a:p>
            <a:pPr lvl="1">
              <a:buFont typeface="Courier New" charset="0"/>
              <a:buChar char="o"/>
            </a:pPr>
            <a:r>
              <a:rPr lang="en-US">
                <a:ea typeface="Calibri"/>
                <a:cs typeface="Calibri"/>
              </a:rPr>
              <a:t>Appeal</a:t>
            </a:r>
          </a:p>
          <a:p>
            <a:pPr lvl="1">
              <a:buFont typeface="Courier New" charset="0"/>
              <a:buChar char="o"/>
            </a:pPr>
            <a:r>
              <a:rPr lang="en-US">
                <a:ea typeface="Calibri"/>
                <a:cs typeface="Calibri"/>
              </a:rPr>
              <a:t>Registration Options</a:t>
            </a:r>
          </a:p>
        </p:txBody>
      </p:sp>
      <p:pic>
        <p:nvPicPr>
          <p:cNvPr id="8" name="Content Placeholder 7" descr="A screenshot of a computer&#10;&#10;Description automatically generated">
            <a:extLst>
              <a:ext uri="{FF2B5EF4-FFF2-40B4-BE49-F238E27FC236}">
                <a16:creationId xmlns:a16="http://schemas.microsoft.com/office/drawing/2014/main" id="{82F8E187-08DC-793B-BCCF-5694EF096861}"/>
              </a:ext>
            </a:extLst>
          </p:cNvPr>
          <p:cNvPicPr>
            <a:picLocks noGrp="1" noChangeAspect="1"/>
          </p:cNvPicPr>
          <p:nvPr>
            <p:ph sz="half" idx="1"/>
          </p:nvPr>
        </p:nvPicPr>
        <p:blipFill>
          <a:blip r:embed="rId2"/>
          <a:stretch>
            <a:fillRect/>
          </a:stretch>
        </p:blipFill>
        <p:spPr>
          <a:xfrm>
            <a:off x="5678557" y="1588581"/>
            <a:ext cx="6235147" cy="3583656"/>
          </a:xfrm>
        </p:spPr>
      </p:pic>
    </p:spTree>
    <p:extLst>
      <p:ext uri="{BB962C8B-B14F-4D97-AF65-F5344CB8AC3E}">
        <p14:creationId xmlns:p14="http://schemas.microsoft.com/office/powerpoint/2010/main" val="343550665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EEFA81-C610-A826-5029-957D87056EAC}"/>
              </a:ext>
            </a:extLst>
          </p:cNvPr>
          <p:cNvSpPr>
            <a:spLocks noGrp="1"/>
          </p:cNvSpPr>
          <p:nvPr>
            <p:ph type="title"/>
          </p:nvPr>
        </p:nvSpPr>
        <p:spPr/>
        <p:txBody>
          <a:bodyPr/>
          <a:lstStyle/>
          <a:p>
            <a:r>
              <a:rPr lang="en-US">
                <a:ea typeface="Calibri"/>
                <a:cs typeface="Calibri"/>
              </a:rPr>
              <a:t>Auction Creation</a:t>
            </a:r>
            <a:endParaRPr lang="en-US"/>
          </a:p>
        </p:txBody>
      </p:sp>
      <p:pic>
        <p:nvPicPr>
          <p:cNvPr id="4" name="Picture 3" descr="A screenshot of a computer screen&#10;&#10;Description automatically generated">
            <a:extLst>
              <a:ext uri="{FF2B5EF4-FFF2-40B4-BE49-F238E27FC236}">
                <a16:creationId xmlns:a16="http://schemas.microsoft.com/office/drawing/2014/main" id="{85408330-D322-45F0-BA22-52EEC51BDAED}"/>
              </a:ext>
            </a:extLst>
          </p:cNvPr>
          <p:cNvPicPr>
            <a:picLocks noChangeAspect="1"/>
          </p:cNvPicPr>
          <p:nvPr/>
        </p:nvPicPr>
        <p:blipFill>
          <a:blip r:embed="rId2"/>
          <a:stretch>
            <a:fillRect/>
          </a:stretch>
        </p:blipFill>
        <p:spPr>
          <a:xfrm>
            <a:off x="550310" y="1516684"/>
            <a:ext cx="5172075" cy="413385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5" name="Picture 4" descr="A screenshot of a computer screen&#10;&#10;Description automatically generated">
            <a:extLst>
              <a:ext uri="{FF2B5EF4-FFF2-40B4-BE49-F238E27FC236}">
                <a16:creationId xmlns:a16="http://schemas.microsoft.com/office/drawing/2014/main" id="{8758D978-FF5A-286A-FA90-8545D9D2C6BB}"/>
              </a:ext>
            </a:extLst>
          </p:cNvPr>
          <p:cNvPicPr>
            <a:picLocks noChangeAspect="1"/>
          </p:cNvPicPr>
          <p:nvPr/>
        </p:nvPicPr>
        <p:blipFill>
          <a:blip r:embed="rId3"/>
          <a:stretch>
            <a:fillRect/>
          </a:stretch>
        </p:blipFill>
        <p:spPr>
          <a:xfrm>
            <a:off x="5942979" y="1513647"/>
            <a:ext cx="5165172" cy="413992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55539096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1344E2-BBF0-76DE-D021-3EE3A31335C7}"/>
              </a:ext>
            </a:extLst>
          </p:cNvPr>
          <p:cNvSpPr>
            <a:spLocks noGrp="1"/>
          </p:cNvSpPr>
          <p:nvPr>
            <p:ph type="title"/>
          </p:nvPr>
        </p:nvSpPr>
        <p:spPr/>
        <p:txBody>
          <a:bodyPr/>
          <a:lstStyle/>
          <a:p>
            <a:r>
              <a:rPr lang="en-US">
                <a:ea typeface="Calibri"/>
                <a:cs typeface="Calibri"/>
              </a:rPr>
              <a:t>Creating Auction</a:t>
            </a:r>
            <a:endParaRPr lang="en-US"/>
          </a:p>
        </p:txBody>
      </p:sp>
      <p:sp>
        <p:nvSpPr>
          <p:cNvPr id="5" name="Content Placeholder 4">
            <a:extLst>
              <a:ext uri="{FF2B5EF4-FFF2-40B4-BE49-F238E27FC236}">
                <a16:creationId xmlns:a16="http://schemas.microsoft.com/office/drawing/2014/main" id="{D330C8FB-9AE3-43A9-63D0-661CB990BE9B}"/>
              </a:ext>
            </a:extLst>
          </p:cNvPr>
          <p:cNvSpPr>
            <a:spLocks noGrp="1"/>
          </p:cNvSpPr>
          <p:nvPr>
            <p:ph sz="half" idx="2"/>
          </p:nvPr>
        </p:nvSpPr>
        <p:spPr>
          <a:xfrm>
            <a:off x="355600" y="1500810"/>
            <a:ext cx="5384800" cy="4267200"/>
          </a:xfrm>
        </p:spPr>
        <p:txBody>
          <a:bodyPr/>
          <a:lstStyle/>
          <a:p>
            <a:r>
              <a:rPr lang="en-US">
                <a:ea typeface="Calibri"/>
                <a:cs typeface="Calibri"/>
              </a:rPr>
              <a:t>Add registration option</a:t>
            </a:r>
          </a:p>
          <a:p>
            <a:pPr lvl="1">
              <a:buFont typeface="Courier New" charset="0"/>
              <a:buChar char="o"/>
            </a:pPr>
            <a:r>
              <a:rPr lang="en-US">
                <a:ea typeface="Calibri"/>
                <a:cs typeface="Calibri"/>
              </a:rPr>
              <a:t>Allows you to track attendees</a:t>
            </a:r>
          </a:p>
          <a:p>
            <a:pPr lvl="1">
              <a:buFont typeface="Courier New" charset="0"/>
              <a:buChar char="o"/>
            </a:pPr>
            <a:r>
              <a:rPr lang="en-US">
                <a:ea typeface="Calibri"/>
                <a:cs typeface="Calibri"/>
              </a:rPr>
              <a:t>Provides a head count for dinner</a:t>
            </a:r>
          </a:p>
          <a:p>
            <a:pPr lvl="1">
              <a:buFont typeface="Courier New" charset="0"/>
              <a:buChar char="o"/>
            </a:pPr>
            <a:r>
              <a:rPr lang="en-US">
                <a:ea typeface="Calibri"/>
                <a:cs typeface="Calibri"/>
              </a:rPr>
              <a:t>Allows seating chart configuration</a:t>
            </a:r>
          </a:p>
        </p:txBody>
      </p:sp>
      <p:pic>
        <p:nvPicPr>
          <p:cNvPr id="8" name="Content Placeholder 7" descr="A screenshot of a computer&#10;&#10;Description automatically generated">
            <a:extLst>
              <a:ext uri="{FF2B5EF4-FFF2-40B4-BE49-F238E27FC236}">
                <a16:creationId xmlns:a16="http://schemas.microsoft.com/office/drawing/2014/main" id="{FC71F399-B52A-E019-BE66-A6D149D6CAFB}"/>
              </a:ext>
            </a:extLst>
          </p:cNvPr>
          <p:cNvPicPr>
            <a:picLocks noGrp="1" noChangeAspect="1"/>
          </p:cNvPicPr>
          <p:nvPr>
            <p:ph sz="half" idx="1"/>
          </p:nvPr>
        </p:nvPicPr>
        <p:blipFill>
          <a:blip r:embed="rId2"/>
          <a:stretch>
            <a:fillRect/>
          </a:stretch>
        </p:blipFill>
        <p:spPr>
          <a:xfrm>
            <a:off x="5744817" y="1500266"/>
            <a:ext cx="6345582" cy="422411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23504873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AC677B-8627-0966-173B-442CAAC8144A}"/>
              </a:ext>
            </a:extLst>
          </p:cNvPr>
          <p:cNvSpPr>
            <a:spLocks noGrp="1"/>
          </p:cNvSpPr>
          <p:nvPr>
            <p:ph type="title"/>
          </p:nvPr>
        </p:nvSpPr>
        <p:spPr/>
        <p:txBody>
          <a:bodyPr/>
          <a:lstStyle/>
          <a:p>
            <a:r>
              <a:rPr lang="en-US">
                <a:ea typeface="Calibri"/>
                <a:cs typeface="Calibri"/>
              </a:rPr>
              <a:t>Add Auction Item - Individually</a:t>
            </a:r>
            <a:endParaRPr lang="en-US" err="1"/>
          </a:p>
        </p:txBody>
      </p:sp>
      <p:sp>
        <p:nvSpPr>
          <p:cNvPr id="3" name="Content Placeholder 2">
            <a:extLst>
              <a:ext uri="{FF2B5EF4-FFF2-40B4-BE49-F238E27FC236}">
                <a16:creationId xmlns:a16="http://schemas.microsoft.com/office/drawing/2014/main" id="{6840334C-1574-724E-AC73-F91D91F0DE76}"/>
              </a:ext>
            </a:extLst>
          </p:cNvPr>
          <p:cNvSpPr>
            <a:spLocks noGrp="1"/>
          </p:cNvSpPr>
          <p:nvPr>
            <p:ph idx="1"/>
          </p:nvPr>
        </p:nvSpPr>
        <p:spPr>
          <a:xfrm>
            <a:off x="609600" y="1600201"/>
            <a:ext cx="5119757" cy="4267200"/>
          </a:xfrm>
        </p:spPr>
        <p:txBody>
          <a:bodyPr/>
          <a:lstStyle/>
          <a:p>
            <a:r>
              <a:rPr lang="en-US">
                <a:ea typeface="Calibri"/>
                <a:cs typeface="Calibri"/>
              </a:rPr>
              <a:t>Switch back to auction view</a:t>
            </a:r>
          </a:p>
          <a:p>
            <a:r>
              <a:rPr lang="en-US">
                <a:ea typeface="Calibri"/>
                <a:cs typeface="Calibri"/>
              </a:rPr>
              <a:t>Click the "Add" button</a:t>
            </a:r>
          </a:p>
          <a:p>
            <a:r>
              <a:rPr lang="en-US">
                <a:ea typeface="Calibri"/>
                <a:cs typeface="Calibri"/>
              </a:rPr>
              <a:t>Select "New Item"</a:t>
            </a:r>
          </a:p>
          <a:p>
            <a:r>
              <a:rPr lang="en-US">
                <a:ea typeface="Calibri"/>
                <a:cs typeface="Calibri"/>
              </a:rPr>
              <a:t>Fill in the new item form</a:t>
            </a:r>
          </a:p>
        </p:txBody>
      </p:sp>
      <p:pic>
        <p:nvPicPr>
          <p:cNvPr id="4" name="Picture 3" descr="A screenshot of a computer screen&#10;&#10;Description automatically generated">
            <a:extLst>
              <a:ext uri="{FF2B5EF4-FFF2-40B4-BE49-F238E27FC236}">
                <a16:creationId xmlns:a16="http://schemas.microsoft.com/office/drawing/2014/main" id="{209DCF80-C192-9A0A-2F87-74EFD873B3D7}"/>
              </a:ext>
            </a:extLst>
          </p:cNvPr>
          <p:cNvPicPr>
            <a:picLocks noChangeAspect="1"/>
          </p:cNvPicPr>
          <p:nvPr/>
        </p:nvPicPr>
        <p:blipFill>
          <a:blip r:embed="rId2"/>
          <a:stretch>
            <a:fillRect/>
          </a:stretch>
        </p:blipFill>
        <p:spPr>
          <a:xfrm>
            <a:off x="5892110" y="1599993"/>
            <a:ext cx="6006823" cy="429853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55718519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1C031E-418B-62E3-E220-1D9E4EED586A}"/>
              </a:ext>
            </a:extLst>
          </p:cNvPr>
          <p:cNvSpPr>
            <a:spLocks noGrp="1"/>
          </p:cNvSpPr>
          <p:nvPr>
            <p:ph type="title"/>
          </p:nvPr>
        </p:nvSpPr>
        <p:spPr/>
        <p:txBody>
          <a:bodyPr/>
          <a:lstStyle/>
          <a:p>
            <a:r>
              <a:rPr lang="en-US">
                <a:ea typeface="Calibri"/>
                <a:cs typeface="Calibri"/>
              </a:rPr>
              <a:t>Add Auction Item - Individually</a:t>
            </a:r>
            <a:endParaRPr lang="en-US"/>
          </a:p>
        </p:txBody>
      </p:sp>
      <p:sp>
        <p:nvSpPr>
          <p:cNvPr id="3" name="Content Placeholder 2">
            <a:extLst>
              <a:ext uri="{FF2B5EF4-FFF2-40B4-BE49-F238E27FC236}">
                <a16:creationId xmlns:a16="http://schemas.microsoft.com/office/drawing/2014/main" id="{1B223B21-3589-4F04-D1F5-A61A79D24FA4}"/>
              </a:ext>
            </a:extLst>
          </p:cNvPr>
          <p:cNvSpPr>
            <a:spLocks noGrp="1"/>
          </p:cNvSpPr>
          <p:nvPr>
            <p:ph sz="half" idx="1"/>
          </p:nvPr>
        </p:nvSpPr>
        <p:spPr>
          <a:xfrm>
            <a:off x="609600" y="1600201"/>
            <a:ext cx="4655931" cy="4267200"/>
          </a:xfrm>
        </p:spPr>
        <p:txBody>
          <a:bodyPr/>
          <a:lstStyle/>
          <a:p>
            <a:r>
              <a:rPr lang="en-US">
                <a:ea typeface="Calibri"/>
                <a:cs typeface="Calibri"/>
              </a:rPr>
              <a:t>Add the name of the item</a:t>
            </a:r>
          </a:p>
          <a:p>
            <a:r>
              <a:rPr lang="en-US">
                <a:ea typeface="Calibri"/>
                <a:cs typeface="Calibri"/>
              </a:rPr>
              <a:t>Pick the Category and Subcategory</a:t>
            </a:r>
          </a:p>
          <a:p>
            <a:r>
              <a:rPr lang="en-US">
                <a:ea typeface="Calibri"/>
                <a:cs typeface="Calibri"/>
              </a:rPr>
              <a:t>Provide description</a:t>
            </a:r>
          </a:p>
          <a:p>
            <a:r>
              <a:rPr lang="en-US">
                <a:ea typeface="Calibri"/>
                <a:cs typeface="Calibri"/>
              </a:rPr>
              <a:t>Add the designation</a:t>
            </a:r>
          </a:p>
          <a:p>
            <a:r>
              <a:rPr lang="en-US">
                <a:ea typeface="Calibri"/>
                <a:cs typeface="Calibri"/>
              </a:rPr>
              <a:t>Add value and minimum bid</a:t>
            </a:r>
          </a:p>
          <a:p>
            <a:r>
              <a:rPr lang="en-US">
                <a:ea typeface="Calibri"/>
                <a:cs typeface="Calibri"/>
              </a:rPr>
              <a:t>Assign the donor</a:t>
            </a:r>
          </a:p>
          <a:p>
            <a:r>
              <a:rPr lang="en-US">
                <a:ea typeface="Calibri"/>
                <a:cs typeface="Calibri"/>
              </a:rPr>
              <a:t>Click save</a:t>
            </a:r>
          </a:p>
        </p:txBody>
      </p:sp>
      <p:pic>
        <p:nvPicPr>
          <p:cNvPr id="6" name="Picture 5" descr="A screenshot of a computer&#10;&#10;Description automatically generated">
            <a:extLst>
              <a:ext uri="{FF2B5EF4-FFF2-40B4-BE49-F238E27FC236}">
                <a16:creationId xmlns:a16="http://schemas.microsoft.com/office/drawing/2014/main" id="{29884BE4-7D15-D28F-5475-9DEC07A360A3}"/>
              </a:ext>
            </a:extLst>
          </p:cNvPr>
          <p:cNvPicPr>
            <a:picLocks noChangeAspect="1"/>
          </p:cNvPicPr>
          <p:nvPr/>
        </p:nvPicPr>
        <p:blipFill rotWithShape="1">
          <a:blip r:embed="rId2"/>
          <a:srcRect l="2265" t="13033" r="-162" b="237"/>
          <a:stretch/>
        </p:blipFill>
        <p:spPr>
          <a:xfrm>
            <a:off x="5314122" y="1718571"/>
            <a:ext cx="6676492" cy="403964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2268555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9027A4-2B67-9BAF-8948-5960E0D6434A}"/>
              </a:ext>
            </a:extLst>
          </p:cNvPr>
          <p:cNvSpPr>
            <a:spLocks noGrp="1"/>
          </p:cNvSpPr>
          <p:nvPr>
            <p:ph type="title"/>
          </p:nvPr>
        </p:nvSpPr>
        <p:spPr/>
        <p:txBody>
          <a:bodyPr/>
          <a:lstStyle/>
          <a:p>
            <a:r>
              <a:rPr lang="en-US">
                <a:ea typeface="Calibri"/>
                <a:cs typeface="Calibri"/>
              </a:rPr>
              <a:t>Auction Item by Batch</a:t>
            </a:r>
            <a:endParaRPr lang="en-US"/>
          </a:p>
        </p:txBody>
      </p:sp>
      <p:sp>
        <p:nvSpPr>
          <p:cNvPr id="3" name="Content Placeholder 2">
            <a:extLst>
              <a:ext uri="{FF2B5EF4-FFF2-40B4-BE49-F238E27FC236}">
                <a16:creationId xmlns:a16="http://schemas.microsoft.com/office/drawing/2014/main" id="{BEF3136B-1B33-BEB2-A9D1-F26635778B50}"/>
              </a:ext>
            </a:extLst>
          </p:cNvPr>
          <p:cNvSpPr>
            <a:spLocks noGrp="1"/>
          </p:cNvSpPr>
          <p:nvPr>
            <p:ph sz="half" idx="1"/>
          </p:nvPr>
        </p:nvSpPr>
        <p:spPr/>
        <p:txBody>
          <a:bodyPr/>
          <a:lstStyle/>
          <a:p>
            <a:r>
              <a:rPr lang="en-US">
                <a:ea typeface="Calibri"/>
                <a:cs typeface="Calibri"/>
              </a:rPr>
              <a:t>Proceed to batch entry</a:t>
            </a:r>
          </a:p>
          <a:p>
            <a:r>
              <a:rPr lang="en-US">
                <a:ea typeface="Calibri"/>
                <a:cs typeface="Calibri"/>
              </a:rPr>
              <a:t>Click the "Add" button</a:t>
            </a:r>
          </a:p>
          <a:p>
            <a:r>
              <a:rPr lang="en-US">
                <a:ea typeface="Calibri"/>
                <a:cs typeface="Calibri"/>
              </a:rPr>
              <a:t>Select the Auction Item Batch</a:t>
            </a:r>
          </a:p>
          <a:p>
            <a:r>
              <a:rPr lang="en-US">
                <a:ea typeface="Calibri"/>
                <a:cs typeface="Calibri"/>
              </a:rPr>
              <a:t>Place a description in the batch line</a:t>
            </a:r>
          </a:p>
          <a:p>
            <a:r>
              <a:rPr lang="en-US">
                <a:ea typeface="Calibri"/>
                <a:cs typeface="Calibri"/>
              </a:rPr>
              <a:t>Click "Save"</a:t>
            </a:r>
          </a:p>
        </p:txBody>
      </p:sp>
      <p:pic>
        <p:nvPicPr>
          <p:cNvPr id="6" name="Content Placeholder 5" descr="A screenshot of a computer&#10;&#10;Description automatically generated">
            <a:extLst>
              <a:ext uri="{FF2B5EF4-FFF2-40B4-BE49-F238E27FC236}">
                <a16:creationId xmlns:a16="http://schemas.microsoft.com/office/drawing/2014/main" id="{5DEE4BBA-2C4A-9EA5-2DBE-90838601BC74}"/>
              </a:ext>
            </a:extLst>
          </p:cNvPr>
          <p:cNvPicPr>
            <a:picLocks noGrp="1" noChangeAspect="1"/>
          </p:cNvPicPr>
          <p:nvPr>
            <p:ph sz="half" idx="2"/>
          </p:nvPr>
        </p:nvPicPr>
        <p:blipFill>
          <a:blip r:embed="rId2"/>
          <a:stretch>
            <a:fillRect/>
          </a:stretch>
        </p:blipFill>
        <p:spPr>
          <a:xfrm>
            <a:off x="6718224" y="1600201"/>
            <a:ext cx="4917811" cy="483041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9786341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1E1FF3-A570-52BB-D4C9-7710C8C0EFA8}"/>
              </a:ext>
            </a:extLst>
          </p:cNvPr>
          <p:cNvSpPr>
            <a:spLocks noGrp="1"/>
          </p:cNvSpPr>
          <p:nvPr>
            <p:ph type="title"/>
          </p:nvPr>
        </p:nvSpPr>
        <p:spPr/>
        <p:txBody>
          <a:bodyPr/>
          <a:lstStyle/>
          <a:p>
            <a:r>
              <a:rPr lang="en-US">
                <a:ea typeface="Calibri"/>
                <a:cs typeface="Calibri"/>
              </a:rPr>
              <a:t>Auction Item by Batch</a:t>
            </a:r>
            <a:endParaRPr lang="en-US"/>
          </a:p>
        </p:txBody>
      </p:sp>
      <p:sp>
        <p:nvSpPr>
          <p:cNvPr id="3" name="Content Placeholder 2">
            <a:extLst>
              <a:ext uri="{FF2B5EF4-FFF2-40B4-BE49-F238E27FC236}">
                <a16:creationId xmlns:a16="http://schemas.microsoft.com/office/drawing/2014/main" id="{1EB39F6C-8293-2DA0-A49B-52148F6F2935}"/>
              </a:ext>
            </a:extLst>
          </p:cNvPr>
          <p:cNvSpPr>
            <a:spLocks noGrp="1"/>
          </p:cNvSpPr>
          <p:nvPr>
            <p:ph sz="half" idx="1"/>
          </p:nvPr>
        </p:nvSpPr>
        <p:spPr>
          <a:xfrm>
            <a:off x="609600" y="1600201"/>
            <a:ext cx="7494103" cy="1738244"/>
          </a:xfrm>
        </p:spPr>
        <p:txBody>
          <a:bodyPr/>
          <a:lstStyle/>
          <a:p>
            <a:r>
              <a:rPr lang="en-US">
                <a:ea typeface="Calibri"/>
                <a:cs typeface="Calibri"/>
              </a:rPr>
              <a:t>Fill in the blanks in the batch</a:t>
            </a:r>
          </a:p>
          <a:p>
            <a:r>
              <a:rPr lang="en-US">
                <a:ea typeface="Calibri"/>
                <a:cs typeface="Calibri"/>
              </a:rPr>
              <a:t>Blanks match the individual add form</a:t>
            </a:r>
          </a:p>
          <a:p>
            <a:r>
              <a:rPr lang="en-US">
                <a:ea typeface="Calibri"/>
                <a:cs typeface="Calibri"/>
              </a:rPr>
              <a:t>Constituent is the donor who provided the item</a:t>
            </a:r>
          </a:p>
          <a:p>
            <a:r>
              <a:rPr lang="en-US">
                <a:ea typeface="Calibri"/>
                <a:cs typeface="Calibri"/>
              </a:rPr>
              <a:t>Validate, Save and Close and Commit batch</a:t>
            </a:r>
          </a:p>
        </p:txBody>
      </p:sp>
      <p:pic>
        <p:nvPicPr>
          <p:cNvPr id="5" name="Content Placeholder 4" descr="A screenshot of a computer&#10;&#10;Description automatically generated">
            <a:extLst>
              <a:ext uri="{FF2B5EF4-FFF2-40B4-BE49-F238E27FC236}">
                <a16:creationId xmlns:a16="http://schemas.microsoft.com/office/drawing/2014/main" id="{97053002-0475-A48B-B2EE-C063057E108B}"/>
              </a:ext>
            </a:extLst>
          </p:cNvPr>
          <p:cNvPicPr>
            <a:picLocks noGrp="1" noChangeAspect="1"/>
          </p:cNvPicPr>
          <p:nvPr>
            <p:ph sz="half" idx="2"/>
          </p:nvPr>
        </p:nvPicPr>
        <p:blipFill>
          <a:blip r:embed="rId2"/>
          <a:stretch>
            <a:fillRect/>
          </a:stretch>
        </p:blipFill>
        <p:spPr>
          <a:xfrm>
            <a:off x="432904" y="3936746"/>
            <a:ext cx="11425582" cy="17255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52014733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4EBAC6-1E22-BA9E-8C5F-761DD7B5CCD4}"/>
              </a:ext>
            </a:extLst>
          </p:cNvPr>
          <p:cNvSpPr>
            <a:spLocks noGrp="1"/>
          </p:cNvSpPr>
          <p:nvPr>
            <p:ph type="title"/>
          </p:nvPr>
        </p:nvSpPr>
        <p:spPr/>
        <p:txBody>
          <a:bodyPr/>
          <a:lstStyle/>
          <a:p>
            <a:r>
              <a:rPr lang="en-US">
                <a:ea typeface="Calibri"/>
                <a:cs typeface="Calibri"/>
              </a:rPr>
              <a:t>Auction Item by Import</a:t>
            </a:r>
            <a:endParaRPr lang="en-US"/>
          </a:p>
        </p:txBody>
      </p:sp>
      <p:sp>
        <p:nvSpPr>
          <p:cNvPr id="3" name="Content Placeholder 2">
            <a:extLst>
              <a:ext uri="{FF2B5EF4-FFF2-40B4-BE49-F238E27FC236}">
                <a16:creationId xmlns:a16="http://schemas.microsoft.com/office/drawing/2014/main" id="{FEF3F920-0C87-6D79-429A-728767996573}"/>
              </a:ext>
            </a:extLst>
          </p:cNvPr>
          <p:cNvSpPr>
            <a:spLocks noGrp="1"/>
          </p:cNvSpPr>
          <p:nvPr>
            <p:ph sz="half" idx="1"/>
          </p:nvPr>
        </p:nvSpPr>
        <p:spPr/>
        <p:txBody>
          <a:bodyPr/>
          <a:lstStyle/>
          <a:p>
            <a:r>
              <a:rPr lang="en-US">
                <a:ea typeface="Calibri"/>
                <a:cs typeface="Calibri"/>
              </a:rPr>
              <a:t>Use excel template</a:t>
            </a:r>
          </a:p>
          <a:p>
            <a:r>
              <a:rPr lang="en-US">
                <a:ea typeface="Calibri"/>
                <a:cs typeface="Calibri"/>
              </a:rPr>
              <a:t>Copy and save page as a CSV file</a:t>
            </a:r>
          </a:p>
          <a:p>
            <a:r>
              <a:rPr lang="en-US">
                <a:ea typeface="Calibri"/>
                <a:cs typeface="Calibri"/>
              </a:rPr>
              <a:t>Use the Auction Item Import tool to import file into an Auction Item Batch.</a:t>
            </a:r>
          </a:p>
          <a:p>
            <a:r>
              <a:rPr lang="en-US">
                <a:ea typeface="Calibri"/>
                <a:cs typeface="Calibri"/>
              </a:rPr>
              <a:t>Edit, Review, Validate, Save &amp; Close, Commit the batch.</a:t>
            </a:r>
          </a:p>
        </p:txBody>
      </p:sp>
      <p:pic>
        <p:nvPicPr>
          <p:cNvPr id="5" name="Content Placeholder 4" descr="A screenshot of a list&#10;&#10;Description automatically generated">
            <a:extLst>
              <a:ext uri="{FF2B5EF4-FFF2-40B4-BE49-F238E27FC236}">
                <a16:creationId xmlns:a16="http://schemas.microsoft.com/office/drawing/2014/main" id="{6C27D048-8E29-FC2F-214A-853B43C077CA}"/>
              </a:ext>
            </a:extLst>
          </p:cNvPr>
          <p:cNvPicPr>
            <a:picLocks noGrp="1" noChangeAspect="1"/>
          </p:cNvPicPr>
          <p:nvPr>
            <p:ph sz="half" idx="2"/>
          </p:nvPr>
        </p:nvPicPr>
        <p:blipFill>
          <a:blip r:embed="rId2"/>
          <a:stretch>
            <a:fillRect/>
          </a:stretch>
        </p:blipFill>
        <p:spPr>
          <a:xfrm>
            <a:off x="6197600" y="1604021"/>
            <a:ext cx="5749234" cy="371842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03478377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E7BFE7-7731-2F6F-546E-F0A9F3A62556}"/>
              </a:ext>
            </a:extLst>
          </p:cNvPr>
          <p:cNvSpPr>
            <a:spLocks noGrp="1"/>
          </p:cNvSpPr>
          <p:nvPr>
            <p:ph type="title"/>
          </p:nvPr>
        </p:nvSpPr>
        <p:spPr/>
        <p:txBody>
          <a:bodyPr/>
          <a:lstStyle/>
          <a:p>
            <a:r>
              <a:rPr lang="en-US">
                <a:cs typeface="Calibri"/>
              </a:rPr>
              <a:t>Auction Item Import</a:t>
            </a:r>
            <a:endParaRPr lang="en-US"/>
          </a:p>
        </p:txBody>
      </p:sp>
      <p:sp>
        <p:nvSpPr>
          <p:cNvPr id="3" name="Content Placeholder 2">
            <a:extLst>
              <a:ext uri="{FF2B5EF4-FFF2-40B4-BE49-F238E27FC236}">
                <a16:creationId xmlns:a16="http://schemas.microsoft.com/office/drawing/2014/main" id="{9C436840-6195-FFB0-7A3F-60ABEA544785}"/>
              </a:ext>
            </a:extLst>
          </p:cNvPr>
          <p:cNvSpPr>
            <a:spLocks noGrp="1"/>
          </p:cNvSpPr>
          <p:nvPr>
            <p:ph sz="half" idx="1"/>
          </p:nvPr>
        </p:nvSpPr>
        <p:spPr>
          <a:xfrm>
            <a:off x="609600" y="1600201"/>
            <a:ext cx="11392452" cy="1992244"/>
          </a:xfrm>
        </p:spPr>
        <p:txBody>
          <a:bodyPr/>
          <a:lstStyle/>
          <a:p>
            <a:r>
              <a:rPr lang="en-US">
                <a:cs typeface="Calibri"/>
              </a:rPr>
              <a:t>Use the template</a:t>
            </a:r>
          </a:p>
          <a:p>
            <a:r>
              <a:rPr lang="en-US">
                <a:cs typeface="Calibri"/>
              </a:rPr>
              <a:t>Category and Subcategory are pick list to ensure accuracy</a:t>
            </a:r>
          </a:p>
          <a:p>
            <a:r>
              <a:rPr lang="en-US">
                <a:cs typeface="Calibri"/>
              </a:rPr>
              <a:t>Once columns are completed, copy and paste to a new file and save as a CVS file to use import feature.</a:t>
            </a:r>
          </a:p>
        </p:txBody>
      </p:sp>
      <p:pic>
        <p:nvPicPr>
          <p:cNvPr id="5" name="Picture 4" descr="A screenshot of a spreadsheet&#10;&#10;Description automatically generated">
            <a:extLst>
              <a:ext uri="{FF2B5EF4-FFF2-40B4-BE49-F238E27FC236}">
                <a16:creationId xmlns:a16="http://schemas.microsoft.com/office/drawing/2014/main" id="{B28A4A0A-4044-6A84-B4C9-12A09E9B77B1}"/>
              </a:ext>
            </a:extLst>
          </p:cNvPr>
          <p:cNvPicPr>
            <a:picLocks noChangeAspect="1"/>
          </p:cNvPicPr>
          <p:nvPr/>
        </p:nvPicPr>
        <p:blipFill>
          <a:blip r:embed="rId2"/>
          <a:stretch>
            <a:fillRect/>
          </a:stretch>
        </p:blipFill>
        <p:spPr>
          <a:xfrm>
            <a:off x="88348" y="3592509"/>
            <a:ext cx="11993218" cy="250011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4" name="Rectangle 3">
            <a:extLst>
              <a:ext uri="{FF2B5EF4-FFF2-40B4-BE49-F238E27FC236}">
                <a16:creationId xmlns:a16="http://schemas.microsoft.com/office/drawing/2014/main" id="{8D7FA6BA-4893-E4DA-B959-D0A9F2D3142E}"/>
              </a:ext>
            </a:extLst>
          </p:cNvPr>
          <p:cNvSpPr/>
          <p:nvPr/>
        </p:nvSpPr>
        <p:spPr>
          <a:xfrm>
            <a:off x="375478" y="3931478"/>
            <a:ext cx="812800" cy="47752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78383825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2A1610-00A2-4E9A-84F0-70924852A047}"/>
              </a:ext>
            </a:extLst>
          </p:cNvPr>
          <p:cNvSpPr>
            <a:spLocks noGrp="1"/>
          </p:cNvSpPr>
          <p:nvPr>
            <p:ph type="title"/>
          </p:nvPr>
        </p:nvSpPr>
        <p:spPr/>
        <p:txBody>
          <a:bodyPr/>
          <a:lstStyle/>
          <a:p>
            <a:r>
              <a:rPr lang="en-US">
                <a:cs typeface="Calibri"/>
              </a:rPr>
              <a:t>Auction Batch Import</a:t>
            </a:r>
            <a:endParaRPr lang="en-US"/>
          </a:p>
        </p:txBody>
      </p:sp>
      <p:sp>
        <p:nvSpPr>
          <p:cNvPr id="3" name="Content Placeholder 2">
            <a:extLst>
              <a:ext uri="{FF2B5EF4-FFF2-40B4-BE49-F238E27FC236}">
                <a16:creationId xmlns:a16="http://schemas.microsoft.com/office/drawing/2014/main" id="{9C3F1856-454D-2421-EB1B-01FBC367F0F6}"/>
              </a:ext>
            </a:extLst>
          </p:cNvPr>
          <p:cNvSpPr>
            <a:spLocks noGrp="1"/>
          </p:cNvSpPr>
          <p:nvPr>
            <p:ph idx="1"/>
          </p:nvPr>
        </p:nvSpPr>
        <p:spPr/>
        <p:txBody>
          <a:bodyPr/>
          <a:lstStyle/>
          <a:p>
            <a:r>
              <a:rPr lang="en-US">
                <a:cs typeface="Calibri"/>
              </a:rPr>
              <a:t>Template will be posted to user guides under event</a:t>
            </a:r>
          </a:p>
          <a:p>
            <a:r>
              <a:rPr lang="en-US">
                <a:cs typeface="Calibri"/>
              </a:rPr>
              <a:t>Direction on how use template and import feature will be posted under events</a:t>
            </a:r>
          </a:p>
          <a:p>
            <a:r>
              <a:rPr lang="en-US">
                <a:cs typeface="Calibri"/>
              </a:rPr>
              <a:t>Both items will be added to the Workplace Files</a:t>
            </a:r>
          </a:p>
        </p:txBody>
      </p:sp>
    </p:spTree>
    <p:extLst>
      <p:ext uri="{BB962C8B-B14F-4D97-AF65-F5344CB8AC3E}">
        <p14:creationId xmlns:p14="http://schemas.microsoft.com/office/powerpoint/2010/main" val="2982428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6A50F7-3B74-933D-4FCD-E50C93065784}"/>
              </a:ext>
            </a:extLst>
          </p:cNvPr>
          <p:cNvSpPr>
            <a:spLocks noGrp="1"/>
          </p:cNvSpPr>
          <p:nvPr>
            <p:ph type="title"/>
          </p:nvPr>
        </p:nvSpPr>
        <p:spPr/>
        <p:txBody>
          <a:bodyPr/>
          <a:lstStyle/>
          <a:p>
            <a:r>
              <a:rPr lang="en-US">
                <a:ea typeface="Calibri"/>
                <a:cs typeface="Calibri"/>
              </a:rPr>
              <a:t>Global Write-off Process</a:t>
            </a:r>
            <a:endParaRPr lang="en-US"/>
          </a:p>
        </p:txBody>
      </p:sp>
      <p:sp>
        <p:nvSpPr>
          <p:cNvPr id="3" name="Content Placeholder 2">
            <a:extLst>
              <a:ext uri="{FF2B5EF4-FFF2-40B4-BE49-F238E27FC236}">
                <a16:creationId xmlns:a16="http://schemas.microsoft.com/office/drawing/2014/main" id="{522832E2-B4C9-1BE0-11FB-AC7BEA3E9648}"/>
              </a:ext>
            </a:extLst>
          </p:cNvPr>
          <p:cNvSpPr>
            <a:spLocks noGrp="1"/>
          </p:cNvSpPr>
          <p:nvPr>
            <p:ph idx="1"/>
          </p:nvPr>
        </p:nvSpPr>
        <p:spPr/>
        <p:txBody>
          <a:bodyPr/>
          <a:lstStyle/>
          <a:p>
            <a:r>
              <a:rPr lang="en-US">
                <a:ea typeface="Calibri"/>
                <a:cs typeface="Calibri"/>
              </a:rPr>
              <a:t>Should be ran yearly</a:t>
            </a:r>
          </a:p>
          <a:p>
            <a:r>
              <a:rPr lang="en-US">
                <a:ea typeface="Calibri"/>
                <a:cs typeface="Calibri"/>
              </a:rPr>
              <a:t>Run when you no longer want older pledges in overdue reminder</a:t>
            </a:r>
          </a:p>
          <a:p>
            <a:r>
              <a:rPr lang="en-US">
                <a:ea typeface="Calibri"/>
                <a:cs typeface="Calibri"/>
              </a:rPr>
              <a:t>Closes pledge in CRM</a:t>
            </a:r>
          </a:p>
          <a:p>
            <a:r>
              <a:rPr lang="en-US">
                <a:ea typeface="Calibri"/>
                <a:cs typeface="Calibri"/>
              </a:rPr>
              <a:t>Does not write to PeopleSoft</a:t>
            </a:r>
          </a:p>
          <a:p>
            <a:r>
              <a:rPr lang="en-US">
                <a:ea typeface="Calibri"/>
                <a:cs typeface="Calibri"/>
              </a:rPr>
              <a:t>Reduces data entry errors with mismatched appeals</a:t>
            </a:r>
          </a:p>
          <a:p>
            <a:r>
              <a:rPr lang="en-US">
                <a:ea typeface="Calibri"/>
                <a:cs typeface="Calibri"/>
              </a:rPr>
              <a:t>Pledge payments want to fulfill oldest pledges first</a:t>
            </a:r>
          </a:p>
        </p:txBody>
      </p:sp>
    </p:spTree>
    <p:extLst>
      <p:ext uri="{BB962C8B-B14F-4D97-AF65-F5344CB8AC3E}">
        <p14:creationId xmlns:p14="http://schemas.microsoft.com/office/powerpoint/2010/main" val="250297510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CA85A4-E019-6E34-55C8-D003CE07283E}"/>
              </a:ext>
            </a:extLst>
          </p:cNvPr>
          <p:cNvSpPr>
            <a:spLocks noGrp="1"/>
          </p:cNvSpPr>
          <p:nvPr>
            <p:ph type="title"/>
          </p:nvPr>
        </p:nvSpPr>
        <p:spPr/>
        <p:txBody>
          <a:bodyPr/>
          <a:lstStyle/>
          <a:p>
            <a:r>
              <a:rPr lang="en-US">
                <a:ea typeface="Calibri"/>
                <a:cs typeface="Calibri"/>
              </a:rPr>
              <a:t>Auctions – Assigning Buyer</a:t>
            </a:r>
            <a:endParaRPr lang="en-US"/>
          </a:p>
        </p:txBody>
      </p:sp>
      <p:sp>
        <p:nvSpPr>
          <p:cNvPr id="3" name="Content Placeholder 2">
            <a:extLst>
              <a:ext uri="{FF2B5EF4-FFF2-40B4-BE49-F238E27FC236}">
                <a16:creationId xmlns:a16="http://schemas.microsoft.com/office/drawing/2014/main" id="{EAF640E5-5E28-9BAC-E94C-1A03DC761678}"/>
              </a:ext>
            </a:extLst>
          </p:cNvPr>
          <p:cNvSpPr>
            <a:spLocks noGrp="1"/>
          </p:cNvSpPr>
          <p:nvPr>
            <p:ph idx="1"/>
          </p:nvPr>
        </p:nvSpPr>
        <p:spPr>
          <a:xfrm>
            <a:off x="609600" y="1600201"/>
            <a:ext cx="10972800" cy="1351280"/>
          </a:xfrm>
        </p:spPr>
        <p:txBody>
          <a:bodyPr/>
          <a:lstStyle/>
          <a:p>
            <a:r>
              <a:rPr lang="en-US">
                <a:ea typeface="Calibri"/>
                <a:cs typeface="Calibri"/>
              </a:rPr>
              <a:t>One Auction Item is added a buyer can be added.</a:t>
            </a:r>
          </a:p>
          <a:p>
            <a:r>
              <a:rPr lang="en-US">
                <a:ea typeface="Calibri"/>
                <a:cs typeface="Calibri"/>
              </a:rPr>
              <a:t>Click the name of the Auction item to do this.</a:t>
            </a:r>
          </a:p>
        </p:txBody>
      </p:sp>
      <p:pic>
        <p:nvPicPr>
          <p:cNvPr id="4" name="Picture 3" descr="A screenshot of a computer&#10;&#10;Description automatically generated">
            <a:extLst>
              <a:ext uri="{FF2B5EF4-FFF2-40B4-BE49-F238E27FC236}">
                <a16:creationId xmlns:a16="http://schemas.microsoft.com/office/drawing/2014/main" id="{0DA657D8-2B1C-0ED2-08BD-D4949CDA1E04}"/>
              </a:ext>
            </a:extLst>
          </p:cNvPr>
          <p:cNvPicPr>
            <a:picLocks noChangeAspect="1"/>
          </p:cNvPicPr>
          <p:nvPr/>
        </p:nvPicPr>
        <p:blipFill>
          <a:blip r:embed="rId2"/>
          <a:stretch>
            <a:fillRect/>
          </a:stretch>
        </p:blipFill>
        <p:spPr>
          <a:xfrm>
            <a:off x="837248" y="2787650"/>
            <a:ext cx="10639425" cy="33147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99270259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52D9B4-BD0A-2BF6-9FF8-445CD4ACFBA0}"/>
              </a:ext>
            </a:extLst>
          </p:cNvPr>
          <p:cNvSpPr>
            <a:spLocks noGrp="1"/>
          </p:cNvSpPr>
          <p:nvPr>
            <p:ph type="title"/>
          </p:nvPr>
        </p:nvSpPr>
        <p:spPr/>
        <p:txBody>
          <a:bodyPr/>
          <a:lstStyle/>
          <a:p>
            <a:r>
              <a:rPr lang="en-US">
                <a:ea typeface="Calibri"/>
                <a:cs typeface="Calibri"/>
              </a:rPr>
              <a:t>Auction – Add a Buyer</a:t>
            </a:r>
            <a:endParaRPr lang="en-US"/>
          </a:p>
        </p:txBody>
      </p:sp>
      <p:sp>
        <p:nvSpPr>
          <p:cNvPr id="3" name="Content Placeholder 2">
            <a:extLst>
              <a:ext uri="{FF2B5EF4-FFF2-40B4-BE49-F238E27FC236}">
                <a16:creationId xmlns:a16="http://schemas.microsoft.com/office/drawing/2014/main" id="{F499C34C-A018-CD8F-47FE-208CC64370E3}"/>
              </a:ext>
            </a:extLst>
          </p:cNvPr>
          <p:cNvSpPr>
            <a:spLocks noGrp="1"/>
          </p:cNvSpPr>
          <p:nvPr>
            <p:ph idx="1"/>
          </p:nvPr>
        </p:nvSpPr>
        <p:spPr>
          <a:xfrm>
            <a:off x="477520" y="1427481"/>
            <a:ext cx="5008880" cy="4267200"/>
          </a:xfrm>
        </p:spPr>
        <p:txBody>
          <a:bodyPr/>
          <a:lstStyle/>
          <a:p>
            <a:r>
              <a:rPr lang="en-US">
                <a:ea typeface="Calibri"/>
                <a:cs typeface="Calibri"/>
              </a:rPr>
              <a:t>Click Reserve for Purchase</a:t>
            </a:r>
          </a:p>
          <a:p>
            <a:r>
              <a:rPr lang="en-US">
                <a:ea typeface="Calibri"/>
                <a:cs typeface="Calibri"/>
              </a:rPr>
              <a:t>Conduct a constituent search to find buyer</a:t>
            </a:r>
          </a:p>
          <a:p>
            <a:r>
              <a:rPr lang="en-US">
                <a:ea typeface="Calibri"/>
                <a:cs typeface="Calibri"/>
              </a:rPr>
              <a:t>Add new if buyer not in CRM.</a:t>
            </a:r>
          </a:p>
          <a:p>
            <a:r>
              <a:rPr lang="en-US">
                <a:ea typeface="Calibri"/>
                <a:cs typeface="Calibri"/>
              </a:rPr>
              <a:t>Add purchase date</a:t>
            </a:r>
          </a:p>
        </p:txBody>
      </p:sp>
      <p:pic>
        <p:nvPicPr>
          <p:cNvPr id="5" name="Picture 4" descr="A screenshot of a computer&#10;&#10;Description automatically generated">
            <a:extLst>
              <a:ext uri="{FF2B5EF4-FFF2-40B4-BE49-F238E27FC236}">
                <a16:creationId xmlns:a16="http://schemas.microsoft.com/office/drawing/2014/main" id="{A154595A-5EF4-7634-D1D5-E39EE490F073}"/>
              </a:ext>
            </a:extLst>
          </p:cNvPr>
          <p:cNvPicPr>
            <a:picLocks noChangeAspect="1"/>
          </p:cNvPicPr>
          <p:nvPr/>
        </p:nvPicPr>
        <p:blipFill>
          <a:blip r:embed="rId2"/>
          <a:stretch>
            <a:fillRect/>
          </a:stretch>
        </p:blipFill>
        <p:spPr>
          <a:xfrm>
            <a:off x="5312093" y="1998980"/>
            <a:ext cx="6810375" cy="4648200"/>
          </a:xfrm>
          <a:prstGeom prst="rect">
            <a:avLst/>
          </a:prstGeom>
        </p:spPr>
      </p:pic>
    </p:spTree>
    <p:extLst>
      <p:ext uri="{BB962C8B-B14F-4D97-AF65-F5344CB8AC3E}">
        <p14:creationId xmlns:p14="http://schemas.microsoft.com/office/powerpoint/2010/main" val="408179233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5BE79E-7BBC-EF92-9812-0945842B08BD}"/>
              </a:ext>
            </a:extLst>
          </p:cNvPr>
          <p:cNvSpPr>
            <a:spLocks noGrp="1"/>
          </p:cNvSpPr>
          <p:nvPr>
            <p:ph type="title"/>
          </p:nvPr>
        </p:nvSpPr>
        <p:spPr/>
        <p:txBody>
          <a:bodyPr/>
          <a:lstStyle/>
          <a:p>
            <a:r>
              <a:rPr lang="en-US">
                <a:ea typeface="Calibri"/>
                <a:cs typeface="Calibri"/>
              </a:rPr>
              <a:t>Auction- Add Payment</a:t>
            </a:r>
            <a:endParaRPr lang="en-US"/>
          </a:p>
        </p:txBody>
      </p:sp>
      <p:sp>
        <p:nvSpPr>
          <p:cNvPr id="3" name="Content Placeholder 2">
            <a:extLst>
              <a:ext uri="{FF2B5EF4-FFF2-40B4-BE49-F238E27FC236}">
                <a16:creationId xmlns:a16="http://schemas.microsoft.com/office/drawing/2014/main" id="{26E086E3-1FE3-CA2B-6AB1-F7514679B576}"/>
              </a:ext>
            </a:extLst>
          </p:cNvPr>
          <p:cNvSpPr>
            <a:spLocks noGrp="1"/>
          </p:cNvSpPr>
          <p:nvPr>
            <p:ph idx="1"/>
          </p:nvPr>
        </p:nvSpPr>
        <p:spPr>
          <a:xfrm>
            <a:off x="609600" y="1579881"/>
            <a:ext cx="5273040" cy="4013200"/>
          </a:xfrm>
        </p:spPr>
        <p:txBody>
          <a:bodyPr/>
          <a:lstStyle/>
          <a:p>
            <a:r>
              <a:rPr lang="en-US">
                <a:ea typeface="Calibri"/>
                <a:cs typeface="Calibri"/>
              </a:rPr>
              <a:t>Payment can't be added in batch</a:t>
            </a:r>
            <a:endParaRPr lang="en-US"/>
          </a:p>
          <a:p>
            <a:r>
              <a:rPr lang="en-US">
                <a:ea typeface="Calibri"/>
                <a:cs typeface="Calibri"/>
              </a:rPr>
              <a:t>Proceed to the purchaser's record</a:t>
            </a:r>
            <a:endParaRPr lang="en-US"/>
          </a:p>
          <a:p>
            <a:r>
              <a:rPr lang="en-US">
                <a:ea typeface="Calibri"/>
                <a:cs typeface="Calibri"/>
              </a:rPr>
              <a:t>Under Task click "Add a Payment"</a:t>
            </a:r>
          </a:p>
          <a:p>
            <a:r>
              <a:rPr lang="en-US">
                <a:ea typeface="Calibri"/>
                <a:cs typeface="Calibri"/>
              </a:rPr>
              <a:t>BSA Auction Admin role will be needed</a:t>
            </a:r>
          </a:p>
        </p:txBody>
      </p:sp>
      <p:pic>
        <p:nvPicPr>
          <p:cNvPr id="4" name="Picture 3" descr="A screenshot of a donation information&#10;&#10;Description automatically generated">
            <a:extLst>
              <a:ext uri="{FF2B5EF4-FFF2-40B4-BE49-F238E27FC236}">
                <a16:creationId xmlns:a16="http://schemas.microsoft.com/office/drawing/2014/main" id="{0128D314-54DF-034C-9266-55B6C670E7C9}"/>
              </a:ext>
            </a:extLst>
          </p:cNvPr>
          <p:cNvPicPr>
            <a:picLocks noChangeAspect="1"/>
          </p:cNvPicPr>
          <p:nvPr/>
        </p:nvPicPr>
        <p:blipFill>
          <a:blip r:embed="rId2"/>
          <a:stretch>
            <a:fillRect/>
          </a:stretch>
        </p:blipFill>
        <p:spPr>
          <a:xfrm>
            <a:off x="6188710" y="1503490"/>
            <a:ext cx="5808980" cy="4369181"/>
          </a:xfrm>
          <a:prstGeom prst="rect">
            <a:avLst/>
          </a:prstGeom>
        </p:spPr>
      </p:pic>
    </p:spTree>
    <p:extLst>
      <p:ext uri="{BB962C8B-B14F-4D97-AF65-F5344CB8AC3E}">
        <p14:creationId xmlns:p14="http://schemas.microsoft.com/office/powerpoint/2010/main" val="219440701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31A279-A8DC-EE49-951D-7872892EFE8F}"/>
              </a:ext>
            </a:extLst>
          </p:cNvPr>
          <p:cNvSpPr>
            <a:spLocks noGrp="1"/>
          </p:cNvSpPr>
          <p:nvPr>
            <p:ph type="title"/>
          </p:nvPr>
        </p:nvSpPr>
        <p:spPr/>
        <p:txBody>
          <a:bodyPr/>
          <a:lstStyle/>
          <a:p>
            <a:r>
              <a:rPr lang="en-US">
                <a:ea typeface="Calibri"/>
                <a:cs typeface="Calibri"/>
              </a:rPr>
              <a:t>Auction – Add Payment</a:t>
            </a:r>
            <a:endParaRPr lang="en-US"/>
          </a:p>
        </p:txBody>
      </p:sp>
      <p:sp>
        <p:nvSpPr>
          <p:cNvPr id="3" name="Content Placeholder 2">
            <a:extLst>
              <a:ext uri="{FF2B5EF4-FFF2-40B4-BE49-F238E27FC236}">
                <a16:creationId xmlns:a16="http://schemas.microsoft.com/office/drawing/2014/main" id="{8B594AC9-1B47-8B16-7888-90D54C5E5E26}"/>
              </a:ext>
            </a:extLst>
          </p:cNvPr>
          <p:cNvSpPr>
            <a:spLocks noGrp="1"/>
          </p:cNvSpPr>
          <p:nvPr>
            <p:ph idx="1"/>
          </p:nvPr>
        </p:nvSpPr>
        <p:spPr/>
        <p:txBody>
          <a:bodyPr/>
          <a:lstStyle/>
          <a:p>
            <a:r>
              <a:rPr lang="en-US">
                <a:ea typeface="Calibri"/>
                <a:cs typeface="Calibri"/>
              </a:rPr>
              <a:t>Fill in amount</a:t>
            </a:r>
          </a:p>
          <a:p>
            <a:r>
              <a:rPr lang="en-US">
                <a:ea typeface="Calibri"/>
                <a:cs typeface="Calibri"/>
              </a:rPr>
              <a:t>Inbound channel = Special Event Fundraising</a:t>
            </a:r>
          </a:p>
          <a:p>
            <a:r>
              <a:rPr lang="en-US">
                <a:ea typeface="Calibri"/>
                <a:cs typeface="Calibri"/>
              </a:rPr>
              <a:t>Drop application – Select Auction Purchase</a:t>
            </a:r>
          </a:p>
          <a:p>
            <a:r>
              <a:rPr lang="en-US">
                <a:ea typeface="Calibri"/>
                <a:cs typeface="Calibri"/>
              </a:rPr>
              <a:t>Click the Add button to connect payment to application</a:t>
            </a:r>
          </a:p>
          <a:p>
            <a:r>
              <a:rPr lang="en-US">
                <a:ea typeface="Calibri"/>
                <a:cs typeface="Calibri"/>
              </a:rPr>
              <a:t>Add payment information</a:t>
            </a:r>
          </a:p>
          <a:p>
            <a:r>
              <a:rPr lang="en-US">
                <a:ea typeface="Calibri"/>
                <a:cs typeface="Calibri"/>
              </a:rPr>
              <a:t>Add appeal on Marketing tab</a:t>
            </a:r>
          </a:p>
        </p:txBody>
      </p:sp>
    </p:spTree>
    <p:extLst>
      <p:ext uri="{BB962C8B-B14F-4D97-AF65-F5344CB8AC3E}">
        <p14:creationId xmlns:p14="http://schemas.microsoft.com/office/powerpoint/2010/main" val="155411431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B56A49-9AF2-C98A-BCA4-DB1FDBA8C63B}"/>
              </a:ext>
            </a:extLst>
          </p:cNvPr>
          <p:cNvSpPr>
            <a:spLocks noGrp="1"/>
          </p:cNvSpPr>
          <p:nvPr>
            <p:ph type="title"/>
          </p:nvPr>
        </p:nvSpPr>
        <p:spPr>
          <a:xfrm>
            <a:off x="609600" y="86360"/>
            <a:ext cx="10972800" cy="1331278"/>
          </a:xfrm>
        </p:spPr>
        <p:txBody>
          <a:bodyPr/>
          <a:lstStyle/>
          <a:p>
            <a:r>
              <a:rPr lang="en-US">
                <a:ea typeface="Calibri"/>
                <a:cs typeface="Calibri"/>
              </a:rPr>
              <a:t>Auction – Add Payment</a:t>
            </a:r>
            <a:endParaRPr lang="en-US"/>
          </a:p>
        </p:txBody>
      </p:sp>
      <p:pic>
        <p:nvPicPr>
          <p:cNvPr id="4" name="Picture 3" descr="A screenshot of a computer&#10;&#10;Description automatically generated">
            <a:extLst>
              <a:ext uri="{FF2B5EF4-FFF2-40B4-BE49-F238E27FC236}">
                <a16:creationId xmlns:a16="http://schemas.microsoft.com/office/drawing/2014/main" id="{D2DB511B-8168-13FC-81F9-C6D93496F643}"/>
              </a:ext>
            </a:extLst>
          </p:cNvPr>
          <p:cNvPicPr>
            <a:picLocks noChangeAspect="1"/>
          </p:cNvPicPr>
          <p:nvPr/>
        </p:nvPicPr>
        <p:blipFill>
          <a:blip r:embed="rId2"/>
          <a:stretch>
            <a:fillRect/>
          </a:stretch>
        </p:blipFill>
        <p:spPr>
          <a:xfrm>
            <a:off x="1258276" y="1097280"/>
            <a:ext cx="5742709" cy="4926126"/>
          </a:xfrm>
          <a:prstGeom prst="rect">
            <a:avLst/>
          </a:prstGeom>
        </p:spPr>
      </p:pic>
      <p:pic>
        <p:nvPicPr>
          <p:cNvPr id="5" name="Picture 4" descr="A screenshot of a computer&#10;&#10;Description automatically generated">
            <a:extLst>
              <a:ext uri="{FF2B5EF4-FFF2-40B4-BE49-F238E27FC236}">
                <a16:creationId xmlns:a16="http://schemas.microsoft.com/office/drawing/2014/main" id="{F377EA5C-6AC0-F677-6E0E-523561729FB2}"/>
              </a:ext>
            </a:extLst>
          </p:cNvPr>
          <p:cNvPicPr>
            <a:picLocks noChangeAspect="1"/>
          </p:cNvPicPr>
          <p:nvPr/>
        </p:nvPicPr>
        <p:blipFill>
          <a:blip r:embed="rId3"/>
          <a:stretch>
            <a:fillRect/>
          </a:stretch>
        </p:blipFill>
        <p:spPr>
          <a:xfrm>
            <a:off x="7315369" y="1117600"/>
            <a:ext cx="4244649" cy="4905806"/>
          </a:xfrm>
          <a:prstGeom prst="rect">
            <a:avLst/>
          </a:prstGeom>
        </p:spPr>
      </p:pic>
      <p:sp>
        <p:nvSpPr>
          <p:cNvPr id="6" name="Rectangle 5">
            <a:extLst>
              <a:ext uri="{FF2B5EF4-FFF2-40B4-BE49-F238E27FC236}">
                <a16:creationId xmlns:a16="http://schemas.microsoft.com/office/drawing/2014/main" id="{F6A8DC62-2C5D-1F91-5AE4-90A53210E893}"/>
              </a:ext>
            </a:extLst>
          </p:cNvPr>
          <p:cNvSpPr/>
          <p:nvPr/>
        </p:nvSpPr>
        <p:spPr>
          <a:xfrm>
            <a:off x="3362036" y="1417638"/>
            <a:ext cx="1110495" cy="243840"/>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3106430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820E76-60CA-59C2-EA30-9094B960658E}"/>
              </a:ext>
            </a:extLst>
          </p:cNvPr>
          <p:cNvSpPr>
            <a:spLocks noGrp="1"/>
          </p:cNvSpPr>
          <p:nvPr>
            <p:ph type="title"/>
          </p:nvPr>
        </p:nvSpPr>
        <p:spPr/>
        <p:txBody>
          <a:bodyPr/>
          <a:lstStyle/>
          <a:p>
            <a:r>
              <a:rPr lang="en-US">
                <a:cs typeface="Calibri"/>
              </a:rPr>
              <a:t>Auction Items</a:t>
            </a:r>
            <a:endParaRPr lang="en-US"/>
          </a:p>
        </p:txBody>
      </p:sp>
      <p:sp>
        <p:nvSpPr>
          <p:cNvPr id="3" name="Content Placeholder 2">
            <a:extLst>
              <a:ext uri="{FF2B5EF4-FFF2-40B4-BE49-F238E27FC236}">
                <a16:creationId xmlns:a16="http://schemas.microsoft.com/office/drawing/2014/main" id="{728CB025-2056-5268-A57C-3DC0D14814B7}"/>
              </a:ext>
            </a:extLst>
          </p:cNvPr>
          <p:cNvSpPr>
            <a:spLocks noGrp="1"/>
          </p:cNvSpPr>
          <p:nvPr>
            <p:ph idx="1"/>
          </p:nvPr>
        </p:nvSpPr>
        <p:spPr/>
        <p:txBody>
          <a:bodyPr/>
          <a:lstStyle/>
          <a:p>
            <a:r>
              <a:rPr lang="en-US">
                <a:cs typeface="Calibri"/>
              </a:rPr>
              <a:t>When Auction items are created</a:t>
            </a:r>
            <a:endParaRPr lang="en-US"/>
          </a:p>
          <a:p>
            <a:pPr lvl="1"/>
            <a:r>
              <a:rPr lang="en-US">
                <a:cs typeface="Calibri"/>
              </a:rPr>
              <a:t>Increase in </a:t>
            </a:r>
            <a:r>
              <a:rPr lang="en-US">
                <a:highlight>
                  <a:srgbClr val="FFFF00"/>
                </a:highlight>
                <a:cs typeface="Calibri"/>
              </a:rPr>
              <a:t>Temporary Inventory</a:t>
            </a:r>
            <a:r>
              <a:rPr lang="en-US">
                <a:cs typeface="Calibri"/>
              </a:rPr>
              <a:t> (Account 1751)</a:t>
            </a:r>
          </a:p>
          <a:p>
            <a:pPr lvl="1"/>
            <a:r>
              <a:rPr lang="en-US">
                <a:cs typeface="Calibri"/>
              </a:rPr>
              <a:t>Increase in </a:t>
            </a:r>
            <a:r>
              <a:rPr lang="en-US">
                <a:highlight>
                  <a:srgbClr val="FFFF00"/>
                </a:highlight>
                <a:cs typeface="Calibri"/>
              </a:rPr>
              <a:t>Items for Resale</a:t>
            </a:r>
            <a:r>
              <a:rPr lang="en-US">
                <a:cs typeface="Calibri"/>
              </a:rPr>
              <a:t> (Account 4209)</a:t>
            </a:r>
          </a:p>
          <a:p>
            <a:r>
              <a:rPr lang="en-US">
                <a:cs typeface="Calibri"/>
              </a:rPr>
              <a:t>When Auction items are sold</a:t>
            </a:r>
          </a:p>
          <a:p>
            <a:pPr lvl="1"/>
            <a:r>
              <a:rPr lang="en-US">
                <a:cs typeface="Calibri"/>
              </a:rPr>
              <a:t>Item is cleared from </a:t>
            </a:r>
            <a:r>
              <a:rPr lang="en-US">
                <a:highlight>
                  <a:srgbClr val="FFFF00"/>
                </a:highlight>
                <a:cs typeface="Calibri"/>
              </a:rPr>
              <a:t>Temporary Inventory</a:t>
            </a:r>
            <a:r>
              <a:rPr lang="en-US">
                <a:cs typeface="Calibri"/>
              </a:rPr>
              <a:t> (Account 1751)</a:t>
            </a:r>
          </a:p>
          <a:p>
            <a:pPr lvl="1"/>
            <a:r>
              <a:rPr lang="en-US">
                <a:cs typeface="Calibri"/>
              </a:rPr>
              <a:t>Increase in </a:t>
            </a:r>
            <a:r>
              <a:rPr lang="en-US">
                <a:highlight>
                  <a:srgbClr val="FFFF00"/>
                </a:highlight>
                <a:cs typeface="Calibri"/>
              </a:rPr>
              <a:t>Items for Resale</a:t>
            </a:r>
            <a:r>
              <a:rPr lang="en-US">
                <a:cs typeface="Calibri"/>
              </a:rPr>
              <a:t> (Account 4209) if purchaser paid more than the value of the item originally entered.</a:t>
            </a:r>
          </a:p>
          <a:p>
            <a:pPr lvl="1"/>
            <a:r>
              <a:rPr lang="en-US">
                <a:cs typeface="Calibri"/>
              </a:rPr>
              <a:t>Decrease in </a:t>
            </a:r>
            <a:r>
              <a:rPr lang="en-US">
                <a:highlight>
                  <a:srgbClr val="FFFF00"/>
                </a:highlight>
                <a:cs typeface="Calibri"/>
              </a:rPr>
              <a:t>Items for Resale</a:t>
            </a:r>
            <a:r>
              <a:rPr lang="en-US">
                <a:cs typeface="Calibri"/>
              </a:rPr>
              <a:t> (Account 4209) if purchaser paid less than the original value of the item originally entered.</a:t>
            </a:r>
          </a:p>
          <a:p>
            <a:pPr lvl="1"/>
            <a:endParaRPr lang="en-US">
              <a:cs typeface="Calibri"/>
            </a:endParaRPr>
          </a:p>
          <a:p>
            <a:endParaRPr lang="en-US">
              <a:cs typeface="Calibri"/>
            </a:endParaRPr>
          </a:p>
          <a:p>
            <a:endParaRPr lang="en-US">
              <a:cs typeface="Calibri"/>
            </a:endParaRPr>
          </a:p>
        </p:txBody>
      </p:sp>
    </p:spTree>
    <p:extLst>
      <p:ext uri="{BB962C8B-B14F-4D97-AF65-F5344CB8AC3E}">
        <p14:creationId xmlns:p14="http://schemas.microsoft.com/office/powerpoint/2010/main" val="120959163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6A8FD8-9589-04C5-5565-A23927077AF3}"/>
              </a:ext>
            </a:extLst>
          </p:cNvPr>
          <p:cNvSpPr>
            <a:spLocks noGrp="1"/>
          </p:cNvSpPr>
          <p:nvPr>
            <p:ph type="title"/>
          </p:nvPr>
        </p:nvSpPr>
        <p:spPr/>
        <p:txBody>
          <a:bodyPr/>
          <a:lstStyle/>
          <a:p>
            <a:r>
              <a:rPr lang="en-US"/>
              <a:t>Tracking your 2024 Appeals</a:t>
            </a:r>
          </a:p>
        </p:txBody>
      </p:sp>
      <p:sp>
        <p:nvSpPr>
          <p:cNvPr id="3" name="Content Placeholder 2">
            <a:extLst>
              <a:ext uri="{FF2B5EF4-FFF2-40B4-BE49-F238E27FC236}">
                <a16:creationId xmlns:a16="http://schemas.microsoft.com/office/drawing/2014/main" id="{B93316C8-8CCE-C64B-7C34-9C4E8E39BFAE}"/>
              </a:ext>
            </a:extLst>
          </p:cNvPr>
          <p:cNvSpPr>
            <a:spLocks noGrp="1"/>
          </p:cNvSpPr>
          <p:nvPr>
            <p:ph idx="1"/>
          </p:nvPr>
        </p:nvSpPr>
        <p:spPr/>
        <p:txBody>
          <a:bodyPr/>
          <a:lstStyle/>
          <a:p>
            <a:r>
              <a:rPr lang="en-US">
                <a:cs typeface="Calibri"/>
              </a:rPr>
              <a:t>Reports</a:t>
            </a:r>
          </a:p>
          <a:p>
            <a:r>
              <a:rPr lang="en-US">
                <a:cs typeface="Calibri"/>
              </a:rPr>
              <a:t>Data List</a:t>
            </a:r>
          </a:p>
          <a:p>
            <a:endParaRPr lang="en-US">
              <a:cs typeface="Calibri"/>
            </a:endParaRPr>
          </a:p>
        </p:txBody>
      </p:sp>
    </p:spTree>
    <p:extLst>
      <p:ext uri="{BB962C8B-B14F-4D97-AF65-F5344CB8AC3E}">
        <p14:creationId xmlns:p14="http://schemas.microsoft.com/office/powerpoint/2010/main" val="46980271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893A86-744E-91C3-011F-291634C228EE}"/>
              </a:ext>
            </a:extLst>
          </p:cNvPr>
          <p:cNvSpPr>
            <a:spLocks noGrp="1"/>
          </p:cNvSpPr>
          <p:nvPr>
            <p:ph type="title"/>
          </p:nvPr>
        </p:nvSpPr>
        <p:spPr/>
        <p:txBody>
          <a:bodyPr/>
          <a:lstStyle/>
          <a:p>
            <a:r>
              <a:rPr lang="en-US">
                <a:cs typeface="Calibri"/>
              </a:rPr>
              <a:t>Appeal Progress By Category</a:t>
            </a:r>
            <a:endParaRPr lang="en-US"/>
          </a:p>
        </p:txBody>
      </p:sp>
      <p:sp>
        <p:nvSpPr>
          <p:cNvPr id="3" name="Content Placeholder 2">
            <a:extLst>
              <a:ext uri="{FF2B5EF4-FFF2-40B4-BE49-F238E27FC236}">
                <a16:creationId xmlns:a16="http://schemas.microsoft.com/office/drawing/2014/main" id="{25B4AD31-022B-7ACE-FCE0-7B0BA3676A07}"/>
              </a:ext>
            </a:extLst>
          </p:cNvPr>
          <p:cNvSpPr>
            <a:spLocks noGrp="1"/>
          </p:cNvSpPr>
          <p:nvPr>
            <p:ph idx="1"/>
          </p:nvPr>
        </p:nvSpPr>
        <p:spPr/>
        <p:txBody>
          <a:bodyPr/>
          <a:lstStyle/>
          <a:p>
            <a:r>
              <a:rPr lang="en-US">
                <a:cs typeface="Calibri"/>
              </a:rPr>
              <a:t>Found under Revenue \ Reports \ Appeal Progress by Category</a:t>
            </a:r>
            <a:endParaRPr lang="en-US"/>
          </a:p>
        </p:txBody>
      </p:sp>
      <p:sp>
        <p:nvSpPr>
          <p:cNvPr id="5" name="TextBox 4">
            <a:extLst>
              <a:ext uri="{FF2B5EF4-FFF2-40B4-BE49-F238E27FC236}">
                <a16:creationId xmlns:a16="http://schemas.microsoft.com/office/drawing/2014/main" id="{35AE4AA8-8DEF-452E-5985-73B70DCA4FE8}"/>
              </a:ext>
            </a:extLst>
          </p:cNvPr>
          <p:cNvSpPr txBox="1"/>
          <p:nvPr/>
        </p:nvSpPr>
        <p:spPr>
          <a:xfrm>
            <a:off x="3125304" y="4781825"/>
            <a:ext cx="5256695" cy="1200329"/>
          </a:xfrm>
          <a:prstGeom prst="rect">
            <a:avLst/>
          </a:prstGeom>
          <a:solidFill>
            <a:srgbClr val="FFFF00"/>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cs typeface="Calibri"/>
              </a:rPr>
              <a:t>When you click the link, select your council.  Then select the appeal years you want to compare.  Then select the appeals from the appeal years and click view report on the right.</a:t>
            </a:r>
            <a:endParaRPr lang="en-US"/>
          </a:p>
        </p:txBody>
      </p:sp>
      <p:pic>
        <p:nvPicPr>
          <p:cNvPr id="6" name="Picture 5" descr="A screenshot of a computer&#10;&#10;Description automatically generated">
            <a:extLst>
              <a:ext uri="{FF2B5EF4-FFF2-40B4-BE49-F238E27FC236}">
                <a16:creationId xmlns:a16="http://schemas.microsoft.com/office/drawing/2014/main" id="{A9168AEB-7793-3AC5-5FC0-78C4D91CBEAE}"/>
              </a:ext>
            </a:extLst>
          </p:cNvPr>
          <p:cNvPicPr>
            <a:picLocks noChangeAspect="1"/>
          </p:cNvPicPr>
          <p:nvPr/>
        </p:nvPicPr>
        <p:blipFill>
          <a:blip r:embed="rId2"/>
          <a:stretch>
            <a:fillRect/>
          </a:stretch>
        </p:blipFill>
        <p:spPr>
          <a:xfrm>
            <a:off x="1606670" y="2721634"/>
            <a:ext cx="8941818" cy="1942021"/>
          </a:xfrm>
          <a:prstGeom prst="rect">
            <a:avLst/>
          </a:prstGeom>
        </p:spPr>
      </p:pic>
    </p:spTree>
    <p:extLst>
      <p:ext uri="{BB962C8B-B14F-4D97-AF65-F5344CB8AC3E}">
        <p14:creationId xmlns:p14="http://schemas.microsoft.com/office/powerpoint/2010/main" val="50253636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3269F7-6F30-1B5C-06C4-6B4A517CDD3F}"/>
              </a:ext>
            </a:extLst>
          </p:cNvPr>
          <p:cNvSpPr>
            <a:spLocks noGrp="1"/>
          </p:cNvSpPr>
          <p:nvPr>
            <p:ph type="title"/>
          </p:nvPr>
        </p:nvSpPr>
        <p:spPr/>
        <p:txBody>
          <a:bodyPr/>
          <a:lstStyle/>
          <a:p>
            <a:r>
              <a:rPr lang="en-US">
                <a:cs typeface="Calibri"/>
              </a:rPr>
              <a:t>Appeal Progress by Category</a:t>
            </a:r>
            <a:endParaRPr lang="en-US"/>
          </a:p>
        </p:txBody>
      </p:sp>
      <p:sp>
        <p:nvSpPr>
          <p:cNvPr id="6" name="TextBox 5">
            <a:extLst>
              <a:ext uri="{FF2B5EF4-FFF2-40B4-BE49-F238E27FC236}">
                <a16:creationId xmlns:a16="http://schemas.microsoft.com/office/drawing/2014/main" id="{31475B4C-50C2-3DE2-3257-D8B369A67482}"/>
              </a:ext>
            </a:extLst>
          </p:cNvPr>
          <p:cNvSpPr txBox="1"/>
          <p:nvPr/>
        </p:nvSpPr>
        <p:spPr>
          <a:xfrm>
            <a:off x="132522" y="1678608"/>
            <a:ext cx="2716694" cy="2308324"/>
          </a:xfrm>
          <a:prstGeom prst="rect">
            <a:avLst/>
          </a:prstGeom>
          <a:solidFill>
            <a:srgbClr val="FFFF00"/>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cs typeface="Calibri"/>
              </a:rPr>
              <a:t>This is a sample of the report.  It can be downloaded as a PDF.  Provides a comparison by Structure and category with summary at bottom of report.</a:t>
            </a:r>
            <a:endParaRPr lang="en-US"/>
          </a:p>
        </p:txBody>
      </p:sp>
      <p:pic>
        <p:nvPicPr>
          <p:cNvPr id="3" name="Picture 2" descr="A screenshot of a computer screen&#10;&#10;Description automatically generated">
            <a:extLst>
              <a:ext uri="{FF2B5EF4-FFF2-40B4-BE49-F238E27FC236}">
                <a16:creationId xmlns:a16="http://schemas.microsoft.com/office/drawing/2014/main" id="{C7082ADE-7C8C-27F4-51E3-28185E016210}"/>
              </a:ext>
            </a:extLst>
          </p:cNvPr>
          <p:cNvPicPr>
            <a:picLocks noChangeAspect="1"/>
          </p:cNvPicPr>
          <p:nvPr/>
        </p:nvPicPr>
        <p:blipFill>
          <a:blip r:embed="rId2"/>
          <a:stretch>
            <a:fillRect/>
          </a:stretch>
        </p:blipFill>
        <p:spPr>
          <a:xfrm>
            <a:off x="2942326" y="1305464"/>
            <a:ext cx="6313997" cy="5196697"/>
          </a:xfrm>
          <a:prstGeom prst="rect">
            <a:avLst/>
          </a:prstGeom>
        </p:spPr>
      </p:pic>
    </p:spTree>
    <p:extLst>
      <p:ext uri="{BB962C8B-B14F-4D97-AF65-F5344CB8AC3E}">
        <p14:creationId xmlns:p14="http://schemas.microsoft.com/office/powerpoint/2010/main" val="97237531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3A31A5-EF09-17DE-3A65-2B69E01EC07B}"/>
              </a:ext>
            </a:extLst>
          </p:cNvPr>
          <p:cNvSpPr>
            <a:spLocks noGrp="1"/>
          </p:cNvSpPr>
          <p:nvPr>
            <p:ph type="title"/>
          </p:nvPr>
        </p:nvSpPr>
        <p:spPr/>
        <p:txBody>
          <a:bodyPr/>
          <a:lstStyle/>
          <a:p>
            <a:r>
              <a:rPr lang="en-US">
                <a:cs typeface="Calibri"/>
              </a:rPr>
              <a:t>Daily Revenue Transactions List</a:t>
            </a:r>
            <a:endParaRPr lang="en-US"/>
          </a:p>
        </p:txBody>
      </p:sp>
      <p:sp>
        <p:nvSpPr>
          <p:cNvPr id="3" name="Content Placeholder 2">
            <a:extLst>
              <a:ext uri="{FF2B5EF4-FFF2-40B4-BE49-F238E27FC236}">
                <a16:creationId xmlns:a16="http://schemas.microsoft.com/office/drawing/2014/main" id="{6B363DEF-5FEA-9296-426F-0EB4E2D81891}"/>
              </a:ext>
            </a:extLst>
          </p:cNvPr>
          <p:cNvSpPr>
            <a:spLocks noGrp="1"/>
          </p:cNvSpPr>
          <p:nvPr>
            <p:ph idx="1"/>
          </p:nvPr>
        </p:nvSpPr>
        <p:spPr/>
        <p:txBody>
          <a:bodyPr/>
          <a:lstStyle/>
          <a:p>
            <a:r>
              <a:rPr lang="en-US" sz="3100">
                <a:cs typeface="Calibri"/>
              </a:rPr>
              <a:t>Found under Revenue \ More Tasks \ Daily Revenue Transactions</a:t>
            </a:r>
            <a:endParaRPr lang="en-US" sz="3100"/>
          </a:p>
        </p:txBody>
      </p:sp>
      <p:pic>
        <p:nvPicPr>
          <p:cNvPr id="4" name="Picture 3" descr="A screenshot of a computer&#10;&#10;Description automatically generated">
            <a:extLst>
              <a:ext uri="{FF2B5EF4-FFF2-40B4-BE49-F238E27FC236}">
                <a16:creationId xmlns:a16="http://schemas.microsoft.com/office/drawing/2014/main" id="{F1DC161C-EB94-45D3-E565-D33890ABB066}"/>
              </a:ext>
            </a:extLst>
          </p:cNvPr>
          <p:cNvPicPr>
            <a:picLocks noChangeAspect="1"/>
          </p:cNvPicPr>
          <p:nvPr/>
        </p:nvPicPr>
        <p:blipFill>
          <a:blip r:embed="rId2"/>
          <a:stretch>
            <a:fillRect/>
          </a:stretch>
        </p:blipFill>
        <p:spPr>
          <a:xfrm>
            <a:off x="2908921" y="2205728"/>
            <a:ext cx="2619375" cy="273367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6" name="Rectangle 5">
            <a:extLst>
              <a:ext uri="{FF2B5EF4-FFF2-40B4-BE49-F238E27FC236}">
                <a16:creationId xmlns:a16="http://schemas.microsoft.com/office/drawing/2014/main" id="{6AF0DBFD-DF29-E18D-E2C3-80A351C7CBC9}"/>
              </a:ext>
            </a:extLst>
          </p:cNvPr>
          <p:cNvSpPr/>
          <p:nvPr/>
        </p:nvSpPr>
        <p:spPr>
          <a:xfrm>
            <a:off x="3081130" y="3412435"/>
            <a:ext cx="2429565" cy="276086"/>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DFFC9E7D-0C7F-CACF-A0F6-803F6FFCEADE}"/>
              </a:ext>
            </a:extLst>
          </p:cNvPr>
          <p:cNvSpPr txBox="1"/>
          <p:nvPr/>
        </p:nvSpPr>
        <p:spPr>
          <a:xfrm>
            <a:off x="176695" y="2462695"/>
            <a:ext cx="2539999" cy="1200329"/>
          </a:xfrm>
          <a:prstGeom prst="rect">
            <a:avLst/>
          </a:prstGeom>
          <a:solidFill>
            <a:srgbClr val="FFFF00"/>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cs typeface="Calibri"/>
              </a:rPr>
              <a:t>Click the link and then insert your Site ID (Council #) and then select your council.</a:t>
            </a:r>
            <a:endParaRPr lang="en-US"/>
          </a:p>
        </p:txBody>
      </p:sp>
      <p:pic>
        <p:nvPicPr>
          <p:cNvPr id="8" name="Picture 7" descr="A screenshot of a computer&#10;&#10;Description automatically generated">
            <a:extLst>
              <a:ext uri="{FF2B5EF4-FFF2-40B4-BE49-F238E27FC236}">
                <a16:creationId xmlns:a16="http://schemas.microsoft.com/office/drawing/2014/main" id="{E6219C3B-7071-D6CD-552D-095AF154B40C}"/>
              </a:ext>
            </a:extLst>
          </p:cNvPr>
          <p:cNvPicPr>
            <a:picLocks noChangeAspect="1"/>
          </p:cNvPicPr>
          <p:nvPr/>
        </p:nvPicPr>
        <p:blipFill>
          <a:blip r:embed="rId3"/>
          <a:stretch>
            <a:fillRect/>
          </a:stretch>
        </p:blipFill>
        <p:spPr>
          <a:xfrm>
            <a:off x="5757182" y="2137002"/>
            <a:ext cx="5453743" cy="4257675"/>
          </a:xfrm>
          <a:prstGeom prst="rect">
            <a:avLst/>
          </a:prstGeom>
        </p:spPr>
      </p:pic>
    </p:spTree>
    <p:extLst>
      <p:ext uri="{BB962C8B-B14F-4D97-AF65-F5344CB8AC3E}">
        <p14:creationId xmlns:p14="http://schemas.microsoft.com/office/powerpoint/2010/main" val="98862251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B19452-42DF-9CD8-FB2F-1938999F3CF1}"/>
              </a:ext>
            </a:extLst>
          </p:cNvPr>
          <p:cNvSpPr>
            <a:spLocks noGrp="1"/>
          </p:cNvSpPr>
          <p:nvPr>
            <p:ph type="title"/>
          </p:nvPr>
        </p:nvSpPr>
        <p:spPr/>
        <p:txBody>
          <a:bodyPr/>
          <a:lstStyle/>
          <a:p>
            <a:r>
              <a:rPr lang="en-US"/>
              <a:t>Write-off Overview</a:t>
            </a:r>
          </a:p>
        </p:txBody>
      </p:sp>
      <p:sp>
        <p:nvSpPr>
          <p:cNvPr id="3" name="Content Placeholder 2">
            <a:extLst>
              <a:ext uri="{FF2B5EF4-FFF2-40B4-BE49-F238E27FC236}">
                <a16:creationId xmlns:a16="http://schemas.microsoft.com/office/drawing/2014/main" id="{BDC39648-8834-A2DE-4FCD-38CD7206C94A}"/>
              </a:ext>
            </a:extLst>
          </p:cNvPr>
          <p:cNvSpPr>
            <a:spLocks noGrp="1"/>
          </p:cNvSpPr>
          <p:nvPr>
            <p:ph idx="1"/>
          </p:nvPr>
        </p:nvSpPr>
        <p:spPr/>
        <p:txBody>
          <a:bodyPr/>
          <a:lstStyle/>
          <a:p>
            <a:r>
              <a:rPr lang="en-US"/>
              <a:t>Revenue Tab – Global Pledge Write-off </a:t>
            </a:r>
          </a:p>
          <a:p>
            <a:pPr lvl="1"/>
            <a:r>
              <a:rPr lang="en-US"/>
              <a:t>Click chevron next to council – Edit Process</a:t>
            </a:r>
          </a:p>
          <a:p>
            <a:pPr lvl="1"/>
            <a:r>
              <a:rPr lang="en-US"/>
              <a:t>Edit appeal(s) to write-off</a:t>
            </a:r>
          </a:p>
          <a:p>
            <a:pPr lvl="1"/>
            <a:r>
              <a:rPr lang="en-US"/>
              <a:t>Preview results</a:t>
            </a:r>
          </a:p>
          <a:p>
            <a:pPr lvl="1"/>
            <a:r>
              <a:rPr lang="en-US"/>
              <a:t>When ready – click Start to run process</a:t>
            </a:r>
          </a:p>
          <a:p>
            <a:pPr lvl="1"/>
            <a:r>
              <a:rPr lang="en-US"/>
              <a:t>The process runs – see results in “Write-Offs Data List”</a:t>
            </a:r>
          </a:p>
          <a:p>
            <a:pPr lvl="1"/>
            <a:r>
              <a:rPr lang="en-US"/>
              <a:t>See detailed presentation on February recording</a:t>
            </a:r>
          </a:p>
          <a:p>
            <a:pPr lvl="1"/>
            <a:endParaRPr lang="en-US"/>
          </a:p>
        </p:txBody>
      </p:sp>
    </p:spTree>
    <p:extLst>
      <p:ext uri="{BB962C8B-B14F-4D97-AF65-F5344CB8AC3E}">
        <p14:creationId xmlns:p14="http://schemas.microsoft.com/office/powerpoint/2010/main" val="277064938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8A838D-7A2D-A7F7-AC44-125E5D7BC34C}"/>
              </a:ext>
            </a:extLst>
          </p:cNvPr>
          <p:cNvSpPr>
            <a:spLocks noGrp="1"/>
          </p:cNvSpPr>
          <p:nvPr>
            <p:ph type="title"/>
          </p:nvPr>
        </p:nvSpPr>
        <p:spPr/>
        <p:txBody>
          <a:bodyPr/>
          <a:lstStyle/>
          <a:p>
            <a:r>
              <a:rPr lang="en-US">
                <a:cs typeface="Calibri"/>
              </a:rPr>
              <a:t>Daily Revenue Transactions</a:t>
            </a:r>
            <a:endParaRPr lang="en-US"/>
          </a:p>
        </p:txBody>
      </p:sp>
      <p:pic>
        <p:nvPicPr>
          <p:cNvPr id="4" name="Content Placeholder 3" descr="A screenshot of a computer&#10;&#10;Description automatically generated">
            <a:extLst>
              <a:ext uri="{FF2B5EF4-FFF2-40B4-BE49-F238E27FC236}">
                <a16:creationId xmlns:a16="http://schemas.microsoft.com/office/drawing/2014/main" id="{2D25149D-2C52-5BB4-63C7-5FE788D1C4AA}"/>
              </a:ext>
            </a:extLst>
          </p:cNvPr>
          <p:cNvPicPr>
            <a:picLocks noGrp="1" noChangeAspect="1"/>
          </p:cNvPicPr>
          <p:nvPr>
            <p:ph idx="1"/>
          </p:nvPr>
        </p:nvPicPr>
        <p:blipFill>
          <a:blip r:embed="rId2"/>
          <a:stretch>
            <a:fillRect/>
          </a:stretch>
        </p:blipFill>
        <p:spPr>
          <a:xfrm>
            <a:off x="300383" y="1568754"/>
            <a:ext cx="11646452" cy="229809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5" name="Rectangle 4">
            <a:extLst>
              <a:ext uri="{FF2B5EF4-FFF2-40B4-BE49-F238E27FC236}">
                <a16:creationId xmlns:a16="http://schemas.microsoft.com/office/drawing/2014/main" id="{83EF6FD4-1399-3434-194E-E3E944091C94}"/>
              </a:ext>
            </a:extLst>
          </p:cNvPr>
          <p:cNvSpPr/>
          <p:nvPr/>
        </p:nvSpPr>
        <p:spPr>
          <a:xfrm>
            <a:off x="4649304" y="2473739"/>
            <a:ext cx="1678608" cy="419652"/>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E6395933-203F-5177-0F9D-59033C75705A}"/>
              </a:ext>
            </a:extLst>
          </p:cNvPr>
          <p:cNvSpPr/>
          <p:nvPr/>
        </p:nvSpPr>
        <p:spPr>
          <a:xfrm>
            <a:off x="4439478" y="3047999"/>
            <a:ext cx="795130" cy="43069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6C4B9951-3DAF-9DB8-1394-CE7C0B6CDF4D}"/>
              </a:ext>
            </a:extLst>
          </p:cNvPr>
          <p:cNvSpPr/>
          <p:nvPr/>
        </p:nvSpPr>
        <p:spPr>
          <a:xfrm>
            <a:off x="8459305" y="3047999"/>
            <a:ext cx="761999" cy="43069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4033AABE-0BE0-AB52-C17D-A8591C033E23}"/>
              </a:ext>
            </a:extLst>
          </p:cNvPr>
          <p:cNvSpPr txBox="1"/>
          <p:nvPr/>
        </p:nvSpPr>
        <p:spPr>
          <a:xfrm>
            <a:off x="3014869" y="4318000"/>
            <a:ext cx="5908260" cy="1200329"/>
          </a:xfrm>
          <a:prstGeom prst="rect">
            <a:avLst/>
          </a:prstGeom>
          <a:solidFill>
            <a:srgbClr val="FFFF00"/>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cs typeface="Calibri"/>
              </a:rPr>
              <a:t>Place a date in a filter and click apply.  If you need a report for a specific date, use the first filter.  If you would the list for the week, use the "On or after" filter. More info is included in the download file.</a:t>
            </a:r>
            <a:endParaRPr lang="en-US"/>
          </a:p>
        </p:txBody>
      </p:sp>
    </p:spTree>
    <p:extLst>
      <p:ext uri="{BB962C8B-B14F-4D97-AF65-F5344CB8AC3E}">
        <p14:creationId xmlns:p14="http://schemas.microsoft.com/office/powerpoint/2010/main" val="395149149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0D086D-780E-A536-B8AD-800AED416CD0}"/>
              </a:ext>
            </a:extLst>
          </p:cNvPr>
          <p:cNvSpPr>
            <a:spLocks noGrp="1"/>
          </p:cNvSpPr>
          <p:nvPr>
            <p:ph type="title"/>
          </p:nvPr>
        </p:nvSpPr>
        <p:spPr/>
        <p:txBody>
          <a:bodyPr/>
          <a:lstStyle/>
          <a:p>
            <a:r>
              <a:rPr lang="en-US">
                <a:cs typeface="Calibri"/>
              </a:rPr>
              <a:t>Recurring Gift List</a:t>
            </a:r>
            <a:endParaRPr lang="en-US"/>
          </a:p>
        </p:txBody>
      </p:sp>
      <p:sp>
        <p:nvSpPr>
          <p:cNvPr id="3" name="Content Placeholder 2">
            <a:extLst>
              <a:ext uri="{FF2B5EF4-FFF2-40B4-BE49-F238E27FC236}">
                <a16:creationId xmlns:a16="http://schemas.microsoft.com/office/drawing/2014/main" id="{AD400D17-A4B7-7C80-6F2C-5E5B9B064045}"/>
              </a:ext>
            </a:extLst>
          </p:cNvPr>
          <p:cNvSpPr>
            <a:spLocks noGrp="1"/>
          </p:cNvSpPr>
          <p:nvPr>
            <p:ph idx="1"/>
          </p:nvPr>
        </p:nvSpPr>
        <p:spPr/>
        <p:txBody>
          <a:bodyPr/>
          <a:lstStyle/>
          <a:p>
            <a:r>
              <a:rPr lang="en-US">
                <a:cs typeface="Calibri"/>
              </a:rPr>
              <a:t>Found under Revenue \ More Tasks \ Recurring Gift List</a:t>
            </a:r>
          </a:p>
          <a:p>
            <a:r>
              <a:rPr lang="en-US">
                <a:cs typeface="Calibri"/>
              </a:rPr>
              <a:t>Provides list of Recurrences you have in the CRM.</a:t>
            </a:r>
          </a:p>
        </p:txBody>
      </p:sp>
      <p:pic>
        <p:nvPicPr>
          <p:cNvPr id="4" name="Picture 3" descr="A screenshot of a computer screen&#10;&#10;Description automatically generated">
            <a:extLst>
              <a:ext uri="{FF2B5EF4-FFF2-40B4-BE49-F238E27FC236}">
                <a16:creationId xmlns:a16="http://schemas.microsoft.com/office/drawing/2014/main" id="{87138E07-BCE0-10D2-07D7-9C5689F03769}"/>
              </a:ext>
            </a:extLst>
          </p:cNvPr>
          <p:cNvPicPr>
            <a:picLocks noChangeAspect="1"/>
          </p:cNvPicPr>
          <p:nvPr/>
        </p:nvPicPr>
        <p:blipFill>
          <a:blip r:embed="rId2"/>
          <a:stretch>
            <a:fillRect/>
          </a:stretch>
        </p:blipFill>
        <p:spPr>
          <a:xfrm>
            <a:off x="2977322" y="2769152"/>
            <a:ext cx="2438400" cy="26670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5" name="Picture 4" descr="A screenshot of a search box&#10;&#10;Description automatically generated">
            <a:extLst>
              <a:ext uri="{FF2B5EF4-FFF2-40B4-BE49-F238E27FC236}">
                <a16:creationId xmlns:a16="http://schemas.microsoft.com/office/drawing/2014/main" id="{CD61A12D-AE0B-3970-DB1A-B3591DB60C09}"/>
              </a:ext>
            </a:extLst>
          </p:cNvPr>
          <p:cNvPicPr>
            <a:picLocks noChangeAspect="1"/>
          </p:cNvPicPr>
          <p:nvPr/>
        </p:nvPicPr>
        <p:blipFill>
          <a:blip r:embed="rId3"/>
          <a:stretch>
            <a:fillRect/>
          </a:stretch>
        </p:blipFill>
        <p:spPr>
          <a:xfrm>
            <a:off x="5921443" y="2770947"/>
            <a:ext cx="4622939" cy="383402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7" name="TextBox 6">
            <a:extLst>
              <a:ext uri="{FF2B5EF4-FFF2-40B4-BE49-F238E27FC236}">
                <a16:creationId xmlns:a16="http://schemas.microsoft.com/office/drawing/2014/main" id="{35521963-A21B-51E6-AF9D-913547E7AEBD}"/>
              </a:ext>
            </a:extLst>
          </p:cNvPr>
          <p:cNvSpPr txBox="1"/>
          <p:nvPr/>
        </p:nvSpPr>
        <p:spPr>
          <a:xfrm>
            <a:off x="88347" y="2893391"/>
            <a:ext cx="2539999" cy="1200329"/>
          </a:xfrm>
          <a:prstGeom prst="rect">
            <a:avLst/>
          </a:prstGeom>
          <a:solidFill>
            <a:srgbClr val="FFFF00"/>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cs typeface="Calibri"/>
              </a:rPr>
              <a:t>Click the link and then insert your Site ID (Council #) and then select your council.</a:t>
            </a:r>
            <a:endParaRPr lang="en-US"/>
          </a:p>
        </p:txBody>
      </p:sp>
    </p:spTree>
    <p:extLst>
      <p:ext uri="{BB962C8B-B14F-4D97-AF65-F5344CB8AC3E}">
        <p14:creationId xmlns:p14="http://schemas.microsoft.com/office/powerpoint/2010/main" val="182474960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DB93F1-53E6-96F9-0D2B-1CC1AB716FDA}"/>
              </a:ext>
            </a:extLst>
          </p:cNvPr>
          <p:cNvSpPr>
            <a:spLocks noGrp="1"/>
          </p:cNvSpPr>
          <p:nvPr>
            <p:ph type="title"/>
          </p:nvPr>
        </p:nvSpPr>
        <p:spPr/>
        <p:txBody>
          <a:bodyPr/>
          <a:lstStyle/>
          <a:p>
            <a:r>
              <a:rPr lang="en-US">
                <a:cs typeface="Calibri"/>
              </a:rPr>
              <a:t>Recurring Gift List</a:t>
            </a:r>
            <a:endParaRPr lang="en-US"/>
          </a:p>
        </p:txBody>
      </p:sp>
      <p:pic>
        <p:nvPicPr>
          <p:cNvPr id="4" name="Content Placeholder 3" descr="A screenshot of a computer&#10;&#10;Description automatically generated">
            <a:extLst>
              <a:ext uri="{FF2B5EF4-FFF2-40B4-BE49-F238E27FC236}">
                <a16:creationId xmlns:a16="http://schemas.microsoft.com/office/drawing/2014/main" id="{EFCDF3EC-FF2B-7C97-FC15-083EC40A6BA8}"/>
              </a:ext>
            </a:extLst>
          </p:cNvPr>
          <p:cNvPicPr>
            <a:picLocks noGrp="1" noChangeAspect="1"/>
          </p:cNvPicPr>
          <p:nvPr>
            <p:ph idx="1"/>
          </p:nvPr>
        </p:nvPicPr>
        <p:blipFill>
          <a:blip r:embed="rId2"/>
          <a:stretch>
            <a:fillRect/>
          </a:stretch>
        </p:blipFill>
        <p:spPr>
          <a:xfrm>
            <a:off x="554383" y="1338508"/>
            <a:ext cx="10307581" cy="348351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5" name="TextBox 4">
            <a:extLst>
              <a:ext uri="{FF2B5EF4-FFF2-40B4-BE49-F238E27FC236}">
                <a16:creationId xmlns:a16="http://schemas.microsoft.com/office/drawing/2014/main" id="{43A31A66-1FF0-B2A8-C179-559CBBC44FBD}"/>
              </a:ext>
            </a:extLst>
          </p:cNvPr>
          <p:cNvSpPr txBox="1"/>
          <p:nvPr/>
        </p:nvSpPr>
        <p:spPr>
          <a:xfrm>
            <a:off x="2746212" y="5020708"/>
            <a:ext cx="6372086" cy="1477328"/>
          </a:xfrm>
          <a:prstGeom prst="rect">
            <a:avLst/>
          </a:prstGeom>
          <a:solidFill>
            <a:srgbClr val="FFFF00"/>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cs typeface="Calibri"/>
              </a:rPr>
              <a:t>This list provides a quick way to view all your active recurring gift.  by clicking the go to revenue button, you can jump to the recurrence and make changes to the appeal, BSA structure, giving category or solicitor.  You can also change the status to canceled or terminated.</a:t>
            </a:r>
            <a:endParaRPr lang="en-US"/>
          </a:p>
        </p:txBody>
      </p:sp>
      <p:sp>
        <p:nvSpPr>
          <p:cNvPr id="6" name="Rectangle 5">
            <a:extLst>
              <a:ext uri="{FF2B5EF4-FFF2-40B4-BE49-F238E27FC236}">
                <a16:creationId xmlns:a16="http://schemas.microsoft.com/office/drawing/2014/main" id="{EC38CC73-756A-F04E-90A5-F22A2F21E373}"/>
              </a:ext>
            </a:extLst>
          </p:cNvPr>
          <p:cNvSpPr/>
          <p:nvPr/>
        </p:nvSpPr>
        <p:spPr>
          <a:xfrm>
            <a:off x="5006110" y="2749823"/>
            <a:ext cx="1465368" cy="2006903"/>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36F9E8FA-0DAE-BB86-8B02-F68747FFDB25}"/>
              </a:ext>
            </a:extLst>
          </p:cNvPr>
          <p:cNvSpPr/>
          <p:nvPr/>
        </p:nvSpPr>
        <p:spPr>
          <a:xfrm>
            <a:off x="7234683" y="2749823"/>
            <a:ext cx="182118" cy="2006903"/>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FB58DBE9-6FEA-C2C3-00EB-B990B7F2F8F8}"/>
              </a:ext>
            </a:extLst>
          </p:cNvPr>
          <p:cNvSpPr/>
          <p:nvPr/>
        </p:nvSpPr>
        <p:spPr>
          <a:xfrm>
            <a:off x="4638261" y="2009912"/>
            <a:ext cx="1844260" cy="485913"/>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C81AE7E9-DD8C-8E4A-4315-87EC93682336}"/>
              </a:ext>
            </a:extLst>
          </p:cNvPr>
          <p:cNvSpPr/>
          <p:nvPr/>
        </p:nvSpPr>
        <p:spPr>
          <a:xfrm>
            <a:off x="1910521" y="3014869"/>
            <a:ext cx="982869" cy="408608"/>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3301939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5FDA6C-A3B4-0025-F688-3CFCD8C28476}"/>
              </a:ext>
            </a:extLst>
          </p:cNvPr>
          <p:cNvSpPr>
            <a:spLocks noGrp="1"/>
          </p:cNvSpPr>
          <p:nvPr>
            <p:ph type="title"/>
          </p:nvPr>
        </p:nvSpPr>
        <p:spPr/>
        <p:txBody>
          <a:bodyPr/>
          <a:lstStyle/>
          <a:p>
            <a:r>
              <a:rPr lang="en-US">
                <a:cs typeface="Calibri"/>
              </a:rPr>
              <a:t>Recurring Gift List</a:t>
            </a:r>
            <a:endParaRPr lang="en-US"/>
          </a:p>
        </p:txBody>
      </p:sp>
      <p:pic>
        <p:nvPicPr>
          <p:cNvPr id="4" name="Content Placeholder 3" descr="A screenshot of a computer&#10;&#10;Description automatically generated">
            <a:extLst>
              <a:ext uri="{FF2B5EF4-FFF2-40B4-BE49-F238E27FC236}">
                <a16:creationId xmlns:a16="http://schemas.microsoft.com/office/drawing/2014/main" id="{0549605D-3866-883E-831B-787B8D2E7445}"/>
              </a:ext>
            </a:extLst>
          </p:cNvPr>
          <p:cNvPicPr>
            <a:picLocks noGrp="1" noChangeAspect="1"/>
          </p:cNvPicPr>
          <p:nvPr>
            <p:ph idx="1"/>
          </p:nvPr>
        </p:nvPicPr>
        <p:blipFill>
          <a:blip r:embed="rId2"/>
          <a:stretch>
            <a:fillRect/>
          </a:stretch>
        </p:blipFill>
        <p:spPr>
          <a:xfrm>
            <a:off x="2978127" y="1630681"/>
            <a:ext cx="6256065" cy="486664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5" name="Rectangle 4">
            <a:extLst>
              <a:ext uri="{FF2B5EF4-FFF2-40B4-BE49-F238E27FC236}">
                <a16:creationId xmlns:a16="http://schemas.microsoft.com/office/drawing/2014/main" id="{59EC8566-4F96-D840-911C-8F5923FF9992}"/>
              </a:ext>
            </a:extLst>
          </p:cNvPr>
          <p:cNvSpPr/>
          <p:nvPr/>
        </p:nvSpPr>
        <p:spPr>
          <a:xfrm>
            <a:off x="3003826" y="1733826"/>
            <a:ext cx="1016000" cy="325120"/>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6A29F997-01A1-26F4-C3AF-E03B91E460EF}"/>
              </a:ext>
            </a:extLst>
          </p:cNvPr>
          <p:cNvSpPr txBox="1"/>
          <p:nvPr/>
        </p:nvSpPr>
        <p:spPr>
          <a:xfrm>
            <a:off x="408608" y="1380434"/>
            <a:ext cx="2297043" cy="3693319"/>
          </a:xfrm>
          <a:prstGeom prst="rect">
            <a:avLst/>
          </a:prstGeom>
          <a:solidFill>
            <a:srgbClr val="FFFF00"/>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cs typeface="Calibri"/>
              </a:rPr>
              <a:t>Edit the recurrence to update the appeal. Change the solicitor on the Solicitor tab. Update the Giving Category or BSA Structure on the Attribute tab.  These changes will not affect the GL.  You can also edit the status of the recurrence on this page.</a:t>
            </a:r>
            <a:endParaRPr lang="en-US"/>
          </a:p>
        </p:txBody>
      </p:sp>
      <p:sp>
        <p:nvSpPr>
          <p:cNvPr id="7" name="Rectangle 6">
            <a:extLst>
              <a:ext uri="{FF2B5EF4-FFF2-40B4-BE49-F238E27FC236}">
                <a16:creationId xmlns:a16="http://schemas.microsoft.com/office/drawing/2014/main" id="{C0B505A6-830E-1E79-3873-9CE4C922189E}"/>
              </a:ext>
            </a:extLst>
          </p:cNvPr>
          <p:cNvSpPr/>
          <p:nvPr/>
        </p:nvSpPr>
        <p:spPr>
          <a:xfrm>
            <a:off x="4781826" y="3633304"/>
            <a:ext cx="985520" cy="274320"/>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4777691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2E37D8-3B45-C457-F5E3-72C8ED026199}"/>
              </a:ext>
            </a:extLst>
          </p:cNvPr>
          <p:cNvSpPr>
            <a:spLocks noGrp="1"/>
          </p:cNvSpPr>
          <p:nvPr>
            <p:ph type="title"/>
          </p:nvPr>
        </p:nvSpPr>
        <p:spPr/>
        <p:txBody>
          <a:bodyPr/>
          <a:lstStyle/>
          <a:p>
            <a:r>
              <a:rPr lang="en-US">
                <a:cs typeface="Calibri"/>
              </a:rPr>
              <a:t>Appeal Progress Data List</a:t>
            </a:r>
            <a:endParaRPr lang="en-US"/>
          </a:p>
        </p:txBody>
      </p:sp>
      <p:sp>
        <p:nvSpPr>
          <p:cNvPr id="3" name="Content Placeholder 2">
            <a:extLst>
              <a:ext uri="{FF2B5EF4-FFF2-40B4-BE49-F238E27FC236}">
                <a16:creationId xmlns:a16="http://schemas.microsoft.com/office/drawing/2014/main" id="{7E822C56-49E5-A883-990A-A7384BCC68F4}"/>
              </a:ext>
            </a:extLst>
          </p:cNvPr>
          <p:cNvSpPr>
            <a:spLocks noGrp="1"/>
          </p:cNvSpPr>
          <p:nvPr>
            <p:ph idx="1"/>
          </p:nvPr>
        </p:nvSpPr>
        <p:spPr/>
        <p:txBody>
          <a:bodyPr/>
          <a:lstStyle/>
          <a:p>
            <a:r>
              <a:rPr lang="en-US">
                <a:cs typeface="Calibri"/>
              </a:rPr>
              <a:t>Found under Revenue \ More Tasks \ Appeal Progress Results</a:t>
            </a:r>
          </a:p>
          <a:p>
            <a:r>
              <a:rPr lang="en-US">
                <a:cs typeface="Calibri"/>
              </a:rPr>
              <a:t>Or Marketing &amp; Communications \ Appeal \ Appeal Progress Results</a:t>
            </a:r>
          </a:p>
        </p:txBody>
      </p:sp>
      <p:pic>
        <p:nvPicPr>
          <p:cNvPr id="4" name="Picture 3" descr="A screenshot of a computer&#10;&#10;Description automatically generated">
            <a:extLst>
              <a:ext uri="{FF2B5EF4-FFF2-40B4-BE49-F238E27FC236}">
                <a16:creationId xmlns:a16="http://schemas.microsoft.com/office/drawing/2014/main" id="{D8C8B5E7-ECE0-5354-D5D1-0AA07E78FC1C}"/>
              </a:ext>
            </a:extLst>
          </p:cNvPr>
          <p:cNvPicPr>
            <a:picLocks noChangeAspect="1"/>
          </p:cNvPicPr>
          <p:nvPr/>
        </p:nvPicPr>
        <p:blipFill>
          <a:blip r:embed="rId2"/>
          <a:stretch>
            <a:fillRect/>
          </a:stretch>
        </p:blipFill>
        <p:spPr>
          <a:xfrm>
            <a:off x="1067352" y="3339893"/>
            <a:ext cx="4800600" cy="227647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5" name="Picture 4" descr="A screenshot of a computer&#10;&#10;Description automatically generated">
            <a:extLst>
              <a:ext uri="{FF2B5EF4-FFF2-40B4-BE49-F238E27FC236}">
                <a16:creationId xmlns:a16="http://schemas.microsoft.com/office/drawing/2014/main" id="{1EE478CF-D065-B73F-6AB1-5A9F520903EE}"/>
              </a:ext>
            </a:extLst>
          </p:cNvPr>
          <p:cNvPicPr>
            <a:picLocks noChangeAspect="1"/>
          </p:cNvPicPr>
          <p:nvPr/>
        </p:nvPicPr>
        <p:blipFill>
          <a:blip r:embed="rId3"/>
          <a:stretch>
            <a:fillRect/>
          </a:stretch>
        </p:blipFill>
        <p:spPr>
          <a:xfrm>
            <a:off x="7410312" y="3129928"/>
            <a:ext cx="2495550" cy="282892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6" name="Rectangle 5">
            <a:extLst>
              <a:ext uri="{FF2B5EF4-FFF2-40B4-BE49-F238E27FC236}">
                <a16:creationId xmlns:a16="http://schemas.microsoft.com/office/drawing/2014/main" id="{95F65D25-6EC9-8E7C-8664-53D9873FF279}"/>
              </a:ext>
            </a:extLst>
          </p:cNvPr>
          <p:cNvSpPr/>
          <p:nvPr/>
        </p:nvSpPr>
        <p:spPr>
          <a:xfrm>
            <a:off x="3953565" y="5091043"/>
            <a:ext cx="1822173" cy="386521"/>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13ECFED9-CDFF-1AB2-DC0F-AEED74D85381}"/>
              </a:ext>
            </a:extLst>
          </p:cNvPr>
          <p:cNvSpPr/>
          <p:nvPr/>
        </p:nvSpPr>
        <p:spPr>
          <a:xfrm>
            <a:off x="7487478" y="4086086"/>
            <a:ext cx="2098260" cy="342348"/>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8669969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E8F8E8-AF9B-7649-ECB7-78458C397893}"/>
              </a:ext>
            </a:extLst>
          </p:cNvPr>
          <p:cNvSpPr>
            <a:spLocks noGrp="1"/>
          </p:cNvSpPr>
          <p:nvPr>
            <p:ph type="title"/>
          </p:nvPr>
        </p:nvSpPr>
        <p:spPr/>
        <p:txBody>
          <a:bodyPr/>
          <a:lstStyle/>
          <a:p>
            <a:r>
              <a:rPr lang="en-US">
                <a:cs typeface="Calibri"/>
              </a:rPr>
              <a:t>Appeal Progress Results</a:t>
            </a:r>
            <a:endParaRPr lang="en-US"/>
          </a:p>
        </p:txBody>
      </p:sp>
      <p:pic>
        <p:nvPicPr>
          <p:cNvPr id="4" name="Content Placeholder 3" descr="A screenshot of a computer&#10;&#10;Description automatically generated">
            <a:extLst>
              <a:ext uri="{FF2B5EF4-FFF2-40B4-BE49-F238E27FC236}">
                <a16:creationId xmlns:a16="http://schemas.microsoft.com/office/drawing/2014/main" id="{B21A305A-969F-7D3B-3272-30DEF5608E55}"/>
              </a:ext>
            </a:extLst>
          </p:cNvPr>
          <p:cNvPicPr>
            <a:picLocks noGrp="1" noChangeAspect="1"/>
          </p:cNvPicPr>
          <p:nvPr>
            <p:ph idx="1"/>
          </p:nvPr>
        </p:nvPicPr>
        <p:blipFill>
          <a:blip r:embed="rId2"/>
          <a:stretch>
            <a:fillRect/>
          </a:stretch>
        </p:blipFill>
        <p:spPr>
          <a:xfrm>
            <a:off x="609600" y="1415833"/>
            <a:ext cx="10972800" cy="328863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5" name="Rectangle 4">
            <a:extLst>
              <a:ext uri="{FF2B5EF4-FFF2-40B4-BE49-F238E27FC236}">
                <a16:creationId xmlns:a16="http://schemas.microsoft.com/office/drawing/2014/main" id="{9B014747-36A5-50AE-A8A5-37A0577E3B66}"/>
              </a:ext>
            </a:extLst>
          </p:cNvPr>
          <p:cNvSpPr/>
          <p:nvPr/>
        </p:nvSpPr>
        <p:spPr>
          <a:xfrm>
            <a:off x="4064000" y="2418521"/>
            <a:ext cx="1601304" cy="430695"/>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22E6E8A4-2FC7-9BC9-B79C-F5D174D62150}"/>
              </a:ext>
            </a:extLst>
          </p:cNvPr>
          <p:cNvSpPr/>
          <p:nvPr/>
        </p:nvSpPr>
        <p:spPr>
          <a:xfrm>
            <a:off x="596347" y="1800087"/>
            <a:ext cx="1446695" cy="452782"/>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A423D423-4191-A376-0972-FE8343FA0E20}"/>
              </a:ext>
            </a:extLst>
          </p:cNvPr>
          <p:cNvSpPr txBox="1"/>
          <p:nvPr/>
        </p:nvSpPr>
        <p:spPr>
          <a:xfrm>
            <a:off x="3346173" y="4859130"/>
            <a:ext cx="4583043" cy="923330"/>
          </a:xfrm>
          <a:prstGeom prst="rect">
            <a:avLst/>
          </a:prstGeom>
          <a:solidFill>
            <a:srgbClr val="FFFF00"/>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cs typeface="Calibri"/>
              </a:rPr>
              <a:t>The "Contribution Summary" tab filtered to the appeal year gives you a quick snapshot of the progress of your appeals.</a:t>
            </a:r>
            <a:endParaRPr lang="en-US"/>
          </a:p>
        </p:txBody>
      </p:sp>
      <p:sp>
        <p:nvSpPr>
          <p:cNvPr id="3" name="Rectangle 2">
            <a:extLst>
              <a:ext uri="{FF2B5EF4-FFF2-40B4-BE49-F238E27FC236}">
                <a16:creationId xmlns:a16="http://schemas.microsoft.com/office/drawing/2014/main" id="{3ACE4B3E-C7CB-40DC-3AA9-10EACEAF2D06}"/>
              </a:ext>
            </a:extLst>
          </p:cNvPr>
          <p:cNvSpPr/>
          <p:nvPr/>
        </p:nvSpPr>
        <p:spPr>
          <a:xfrm>
            <a:off x="8370956" y="3313043"/>
            <a:ext cx="419652" cy="115956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723542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A screenshot of a computer&#10;&#10;Description automatically generated">
            <a:extLst>
              <a:ext uri="{FF2B5EF4-FFF2-40B4-BE49-F238E27FC236}">
                <a16:creationId xmlns:a16="http://schemas.microsoft.com/office/drawing/2014/main" id="{CD382C6A-4B5A-F2AD-3DCA-4AD56453F5DD}"/>
              </a:ext>
            </a:extLst>
          </p:cNvPr>
          <p:cNvPicPr>
            <a:picLocks noGrp="1" noChangeAspect="1"/>
          </p:cNvPicPr>
          <p:nvPr>
            <p:ph idx="1"/>
          </p:nvPr>
        </p:nvPicPr>
        <p:blipFill>
          <a:blip r:embed="rId2"/>
          <a:stretch>
            <a:fillRect/>
          </a:stretch>
        </p:blipFill>
        <p:spPr>
          <a:xfrm>
            <a:off x="2653738" y="407506"/>
            <a:ext cx="8982784" cy="600102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6" name="TextBox 5">
            <a:extLst>
              <a:ext uri="{FF2B5EF4-FFF2-40B4-BE49-F238E27FC236}">
                <a16:creationId xmlns:a16="http://schemas.microsoft.com/office/drawing/2014/main" id="{D46935FA-A29A-8E96-A3D2-F5849D2AB799}"/>
              </a:ext>
            </a:extLst>
          </p:cNvPr>
          <p:cNvSpPr txBox="1"/>
          <p:nvPr/>
        </p:nvSpPr>
        <p:spPr>
          <a:xfrm>
            <a:off x="143565" y="1446695"/>
            <a:ext cx="2285999" cy="2308324"/>
          </a:xfrm>
          <a:prstGeom prst="rect">
            <a:avLst/>
          </a:prstGeom>
          <a:solidFill>
            <a:srgbClr val="FFFF00"/>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cs typeface="Calibri"/>
              </a:rPr>
              <a:t>The "Contributions by Segment" tab gives you a quick report sorted by BSA Structure and Giving Category.  A District Executive could run this to see progress.</a:t>
            </a:r>
            <a:endParaRPr lang="en-US"/>
          </a:p>
        </p:txBody>
      </p:sp>
    </p:spTree>
    <p:extLst>
      <p:ext uri="{BB962C8B-B14F-4D97-AF65-F5344CB8AC3E}">
        <p14:creationId xmlns:p14="http://schemas.microsoft.com/office/powerpoint/2010/main" val="206393994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1DF669-200F-41E4-AFA1-AF6D504FFD84}"/>
              </a:ext>
            </a:extLst>
          </p:cNvPr>
          <p:cNvSpPr>
            <a:spLocks noGrp="1"/>
          </p:cNvSpPr>
          <p:nvPr>
            <p:ph type="title"/>
          </p:nvPr>
        </p:nvSpPr>
        <p:spPr>
          <a:xfrm>
            <a:off x="609600" y="533400"/>
            <a:ext cx="10972800" cy="2641918"/>
          </a:xfrm>
        </p:spPr>
        <p:txBody>
          <a:bodyPr/>
          <a:lstStyle/>
          <a:p>
            <a:br>
              <a:rPr lang="en-US"/>
            </a:br>
            <a:br>
              <a:rPr lang="en-US"/>
            </a:br>
            <a:br>
              <a:rPr lang="en-US"/>
            </a:br>
            <a:br>
              <a:rPr lang="en-US"/>
            </a:br>
            <a:br>
              <a:rPr lang="en-US"/>
            </a:br>
            <a:endParaRPr lang="en-US">
              <a:cs typeface="Calibri"/>
            </a:endParaRPr>
          </a:p>
        </p:txBody>
      </p:sp>
      <p:sp>
        <p:nvSpPr>
          <p:cNvPr id="6" name="TextBox 5">
            <a:extLst>
              <a:ext uri="{FF2B5EF4-FFF2-40B4-BE49-F238E27FC236}">
                <a16:creationId xmlns:a16="http://schemas.microsoft.com/office/drawing/2014/main" id="{22659DD5-39C9-4EBE-8193-6380CF89D39E}"/>
              </a:ext>
            </a:extLst>
          </p:cNvPr>
          <p:cNvSpPr txBox="1"/>
          <p:nvPr/>
        </p:nvSpPr>
        <p:spPr>
          <a:xfrm>
            <a:off x="2143760" y="2265680"/>
            <a:ext cx="8077200"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cs typeface="Calibri"/>
              </a:rPr>
              <a:t>                                                     </a:t>
            </a:r>
            <a:r>
              <a:rPr lang="en-US" sz="5400">
                <a:cs typeface="Calibri"/>
              </a:rPr>
              <a:t>Batches</a:t>
            </a:r>
          </a:p>
        </p:txBody>
      </p:sp>
    </p:spTree>
    <p:extLst>
      <p:ext uri="{BB962C8B-B14F-4D97-AF65-F5344CB8AC3E}">
        <p14:creationId xmlns:p14="http://schemas.microsoft.com/office/powerpoint/2010/main" val="22541764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FD842B-D969-467E-988F-DFC6224564FE}"/>
              </a:ext>
            </a:extLst>
          </p:cNvPr>
          <p:cNvSpPr>
            <a:spLocks noGrp="1"/>
          </p:cNvSpPr>
          <p:nvPr>
            <p:ph type="title"/>
          </p:nvPr>
        </p:nvSpPr>
        <p:spPr/>
        <p:txBody>
          <a:bodyPr/>
          <a:lstStyle/>
          <a:p>
            <a:r>
              <a:rPr lang="en-US"/>
              <a:t>Using Group ID in batch</a:t>
            </a:r>
          </a:p>
        </p:txBody>
      </p:sp>
      <p:sp>
        <p:nvSpPr>
          <p:cNvPr id="3" name="Content Placeholder 2">
            <a:extLst>
              <a:ext uri="{FF2B5EF4-FFF2-40B4-BE49-F238E27FC236}">
                <a16:creationId xmlns:a16="http://schemas.microsoft.com/office/drawing/2014/main" id="{97F1B88F-6BB1-4FDD-BBC3-4997395FD115}"/>
              </a:ext>
            </a:extLst>
          </p:cNvPr>
          <p:cNvSpPr>
            <a:spLocks noGrp="1"/>
          </p:cNvSpPr>
          <p:nvPr>
            <p:ph idx="1"/>
          </p:nvPr>
        </p:nvSpPr>
        <p:spPr/>
        <p:txBody>
          <a:bodyPr/>
          <a:lstStyle/>
          <a:p>
            <a:r>
              <a:rPr lang="en-US"/>
              <a:t>Why?</a:t>
            </a:r>
          </a:p>
          <a:p>
            <a:pPr lvl="1"/>
            <a:r>
              <a:rPr lang="en-US"/>
              <a:t>Improves solicitor reporting</a:t>
            </a:r>
            <a:endParaRPr lang="en-US">
              <a:ea typeface="Calibri"/>
              <a:cs typeface="Calibri"/>
            </a:endParaRPr>
          </a:p>
          <a:p>
            <a:pPr lvl="1"/>
            <a:r>
              <a:rPr lang="en-US"/>
              <a:t>Units</a:t>
            </a:r>
            <a:endParaRPr lang="en-US">
              <a:ea typeface="Calibri"/>
              <a:cs typeface="Calibri"/>
            </a:endParaRPr>
          </a:p>
          <a:p>
            <a:pPr lvl="1"/>
            <a:r>
              <a:rPr lang="en-US"/>
              <a:t>Groups</a:t>
            </a:r>
            <a:endParaRPr lang="en-US">
              <a:ea typeface="Calibri"/>
              <a:cs typeface="Calibri"/>
            </a:endParaRPr>
          </a:p>
          <a:p>
            <a:pPr lvl="1"/>
            <a:r>
              <a:rPr lang="en-US">
                <a:ea typeface="Calibri"/>
                <a:cs typeface="Calibri"/>
              </a:rPr>
              <a:t>Aligns pledge card history</a:t>
            </a:r>
          </a:p>
          <a:p>
            <a:pPr lvl="1"/>
            <a:endParaRPr lang="en-US">
              <a:ea typeface="Calibri"/>
              <a:cs typeface="Calibri"/>
            </a:endParaRPr>
          </a:p>
        </p:txBody>
      </p:sp>
    </p:spTree>
    <p:extLst>
      <p:ext uri="{BB962C8B-B14F-4D97-AF65-F5344CB8AC3E}">
        <p14:creationId xmlns:p14="http://schemas.microsoft.com/office/powerpoint/2010/main" val="249043509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8614A5-FF59-4DAD-AC76-7BD0FEC8D678}"/>
              </a:ext>
            </a:extLst>
          </p:cNvPr>
          <p:cNvSpPr>
            <a:spLocks noGrp="1"/>
          </p:cNvSpPr>
          <p:nvPr>
            <p:ph type="title"/>
          </p:nvPr>
        </p:nvSpPr>
        <p:spPr>
          <a:xfrm>
            <a:off x="838200" y="365125"/>
            <a:ext cx="10515600" cy="1325563"/>
          </a:xfrm>
        </p:spPr>
        <p:txBody>
          <a:bodyPr>
            <a:normAutofit/>
          </a:bodyPr>
          <a:lstStyle/>
          <a:p>
            <a:r>
              <a:rPr lang="en-US"/>
              <a:t>Revenue Batch</a:t>
            </a:r>
          </a:p>
        </p:txBody>
      </p:sp>
      <p:sp>
        <p:nvSpPr>
          <p:cNvPr id="8" name="Content Placeholder 7">
            <a:extLst>
              <a:ext uri="{FF2B5EF4-FFF2-40B4-BE49-F238E27FC236}">
                <a16:creationId xmlns:a16="http://schemas.microsoft.com/office/drawing/2014/main" id="{C45919B0-1FE5-478C-9FEA-130BB05CA9CA}"/>
              </a:ext>
            </a:extLst>
          </p:cNvPr>
          <p:cNvSpPr>
            <a:spLocks noGrp="1"/>
          </p:cNvSpPr>
          <p:nvPr>
            <p:ph idx="1"/>
          </p:nvPr>
        </p:nvSpPr>
        <p:spPr>
          <a:xfrm>
            <a:off x="838200" y="1825625"/>
            <a:ext cx="3947897" cy="3577793"/>
          </a:xfrm>
          <a:solidFill>
            <a:srgbClr val="FFFF00"/>
          </a:solidFill>
        </p:spPr>
        <p:txBody>
          <a:bodyPr>
            <a:normAutofit/>
          </a:bodyPr>
          <a:lstStyle/>
          <a:p>
            <a:pPr marL="0" indent="0">
              <a:buNone/>
            </a:pPr>
            <a:r>
              <a:rPr lang="en-US" sz="3200"/>
              <a:t>When entering a Unit to a Revenue batch select the</a:t>
            </a:r>
            <a:r>
              <a:rPr lang="en-US"/>
              <a:t> </a:t>
            </a:r>
            <a:r>
              <a:rPr lang="en-US" sz="3200"/>
              <a:t>Constituent then in the Group ID enter the information of the Unit. (Troop 0003, </a:t>
            </a:r>
            <a:r>
              <a:rPr lang="en-US" sz="3200" err="1"/>
              <a:t>etc</a:t>
            </a:r>
            <a:r>
              <a:rPr lang="en-US" sz="3200"/>
              <a:t>)</a:t>
            </a:r>
            <a:endParaRPr lang="en-US"/>
          </a:p>
        </p:txBody>
      </p:sp>
      <p:pic>
        <p:nvPicPr>
          <p:cNvPr id="4" name="Content Placeholder 3">
            <a:extLst>
              <a:ext uri="{FF2B5EF4-FFF2-40B4-BE49-F238E27FC236}">
                <a16:creationId xmlns:a16="http://schemas.microsoft.com/office/drawing/2014/main" id="{A7C5EB75-2996-4926-A823-4F263DFE6E25}"/>
              </a:ext>
            </a:extLst>
          </p:cNvPr>
          <p:cNvPicPr>
            <a:picLocks noChangeAspect="1"/>
          </p:cNvPicPr>
          <p:nvPr/>
        </p:nvPicPr>
        <p:blipFill rotWithShape="1">
          <a:blip r:embed="rId2"/>
          <a:srcRect r="24869" b="-1"/>
          <a:stretch/>
        </p:blipFill>
        <p:spPr>
          <a:xfrm>
            <a:off x="5120642" y="1690691"/>
            <a:ext cx="5716824" cy="3911385"/>
          </a:xfrm>
          <a:prstGeom prst="rect">
            <a:avLst/>
          </a:prstGeom>
        </p:spPr>
      </p:pic>
    </p:spTree>
    <p:extLst>
      <p:ext uri="{BB962C8B-B14F-4D97-AF65-F5344CB8AC3E}">
        <p14:creationId xmlns:p14="http://schemas.microsoft.com/office/powerpoint/2010/main" val="2729523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E9797E-6FDC-EDAF-5F75-1595F2C11D2F}"/>
              </a:ext>
            </a:extLst>
          </p:cNvPr>
          <p:cNvSpPr>
            <a:spLocks noGrp="1"/>
          </p:cNvSpPr>
          <p:nvPr>
            <p:ph type="title"/>
          </p:nvPr>
        </p:nvSpPr>
        <p:spPr/>
        <p:txBody>
          <a:bodyPr/>
          <a:lstStyle/>
          <a:p>
            <a:pPr algn="l"/>
            <a:r>
              <a:rPr lang="en-US">
                <a:cs typeface="Calibri"/>
              </a:rPr>
              <a:t>Global Pledge Write-off</a:t>
            </a:r>
          </a:p>
        </p:txBody>
      </p:sp>
      <p:pic>
        <p:nvPicPr>
          <p:cNvPr id="4" name="Content Placeholder 3" descr="A screenshot of a computer&#10;&#10;Description automatically generated">
            <a:extLst>
              <a:ext uri="{FF2B5EF4-FFF2-40B4-BE49-F238E27FC236}">
                <a16:creationId xmlns:a16="http://schemas.microsoft.com/office/drawing/2014/main" id="{1B2706A7-92C1-71F8-D72B-2CE772C0AD5B}"/>
              </a:ext>
            </a:extLst>
          </p:cNvPr>
          <p:cNvPicPr>
            <a:picLocks noGrp="1" noChangeAspect="1"/>
          </p:cNvPicPr>
          <p:nvPr>
            <p:ph idx="1"/>
          </p:nvPr>
        </p:nvPicPr>
        <p:blipFill>
          <a:blip r:embed="rId2"/>
          <a:stretch>
            <a:fillRect/>
          </a:stretch>
        </p:blipFill>
        <p:spPr>
          <a:xfrm>
            <a:off x="9144000" y="277531"/>
            <a:ext cx="2476500" cy="2619375"/>
          </a:xfrm>
        </p:spPr>
      </p:pic>
      <p:pic>
        <p:nvPicPr>
          <p:cNvPr id="5" name="Picture 4" descr="A screenshot of a computer&#10;&#10;Description automatically generated">
            <a:extLst>
              <a:ext uri="{FF2B5EF4-FFF2-40B4-BE49-F238E27FC236}">
                <a16:creationId xmlns:a16="http://schemas.microsoft.com/office/drawing/2014/main" id="{57B65805-4C30-0A98-2A86-30F73C2562BA}"/>
              </a:ext>
            </a:extLst>
          </p:cNvPr>
          <p:cNvPicPr>
            <a:picLocks noChangeAspect="1"/>
          </p:cNvPicPr>
          <p:nvPr/>
        </p:nvPicPr>
        <p:blipFill>
          <a:blip r:embed="rId3"/>
          <a:stretch>
            <a:fillRect/>
          </a:stretch>
        </p:blipFill>
        <p:spPr>
          <a:xfrm>
            <a:off x="104775" y="2812256"/>
            <a:ext cx="11601450" cy="3829050"/>
          </a:xfrm>
          <a:prstGeom prst="rect">
            <a:avLst/>
          </a:prstGeom>
        </p:spPr>
      </p:pic>
      <p:sp>
        <p:nvSpPr>
          <p:cNvPr id="6" name="TextBox 5">
            <a:extLst>
              <a:ext uri="{FF2B5EF4-FFF2-40B4-BE49-F238E27FC236}">
                <a16:creationId xmlns:a16="http://schemas.microsoft.com/office/drawing/2014/main" id="{00D4EFCD-C88E-A214-5D27-FDC5E2101B9E}"/>
              </a:ext>
            </a:extLst>
          </p:cNvPr>
          <p:cNvSpPr txBox="1"/>
          <p:nvPr/>
        </p:nvSpPr>
        <p:spPr>
          <a:xfrm>
            <a:off x="4048125" y="1381125"/>
            <a:ext cx="4941093" cy="1754326"/>
          </a:xfrm>
          <a:prstGeom prst="rect">
            <a:avLst/>
          </a:prstGeom>
          <a:solidFill>
            <a:srgbClr val="FFFF00"/>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cs typeface="Calibri"/>
              </a:rPr>
              <a:t>Proceed to the data list under revenue.  Use your council number as the Site ID and click search and select your council.  This open the list.  Next place the date in that you ran the process and click apply.  This will generate the write-off list for you to download using the "More" button.</a:t>
            </a:r>
          </a:p>
        </p:txBody>
      </p:sp>
      <p:sp>
        <p:nvSpPr>
          <p:cNvPr id="7" name="Rectangle 6">
            <a:extLst>
              <a:ext uri="{FF2B5EF4-FFF2-40B4-BE49-F238E27FC236}">
                <a16:creationId xmlns:a16="http://schemas.microsoft.com/office/drawing/2014/main" id="{FADCFBBE-64E7-AB00-E388-DF40D0D12B9E}"/>
              </a:ext>
            </a:extLst>
          </p:cNvPr>
          <p:cNvSpPr/>
          <p:nvPr/>
        </p:nvSpPr>
        <p:spPr>
          <a:xfrm>
            <a:off x="4405312" y="4381500"/>
            <a:ext cx="1535906" cy="2238374"/>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4480689A-6B2D-FF41-A6D5-57336B8DE3A1}"/>
              </a:ext>
            </a:extLst>
          </p:cNvPr>
          <p:cNvSpPr/>
          <p:nvPr/>
        </p:nvSpPr>
        <p:spPr>
          <a:xfrm>
            <a:off x="7739062" y="4429124"/>
            <a:ext cx="1643062" cy="2178843"/>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87B68601-12EE-59AC-C1CA-1ECCA6FF94E2}"/>
              </a:ext>
            </a:extLst>
          </p:cNvPr>
          <p:cNvSpPr/>
          <p:nvPr/>
        </p:nvSpPr>
        <p:spPr>
          <a:xfrm>
            <a:off x="7203280" y="3595687"/>
            <a:ext cx="1583531" cy="357187"/>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005893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61A62C-9069-4F61-A3C4-58B184498FEA}"/>
              </a:ext>
            </a:extLst>
          </p:cNvPr>
          <p:cNvSpPr>
            <a:spLocks noGrp="1"/>
          </p:cNvSpPr>
          <p:nvPr>
            <p:ph type="title"/>
          </p:nvPr>
        </p:nvSpPr>
        <p:spPr/>
        <p:txBody>
          <a:bodyPr/>
          <a:lstStyle/>
          <a:p>
            <a:r>
              <a:rPr lang="en-US"/>
              <a:t>Search for the BSAFR Group</a:t>
            </a:r>
          </a:p>
        </p:txBody>
      </p:sp>
      <p:pic>
        <p:nvPicPr>
          <p:cNvPr id="4" name="Content Placeholder 3">
            <a:extLst>
              <a:ext uri="{FF2B5EF4-FFF2-40B4-BE49-F238E27FC236}">
                <a16:creationId xmlns:a16="http://schemas.microsoft.com/office/drawing/2014/main" id="{30BF2036-7664-43E3-BA74-ECC40588BD85}"/>
              </a:ext>
            </a:extLst>
          </p:cNvPr>
          <p:cNvPicPr>
            <a:picLocks noGrp="1" noChangeAspect="1"/>
          </p:cNvPicPr>
          <p:nvPr>
            <p:ph idx="1"/>
          </p:nvPr>
        </p:nvPicPr>
        <p:blipFill>
          <a:blip r:embed="rId2"/>
          <a:stretch>
            <a:fillRect/>
          </a:stretch>
        </p:blipFill>
        <p:spPr>
          <a:xfrm>
            <a:off x="3420711" y="1825625"/>
            <a:ext cx="5350577" cy="4351338"/>
          </a:xfrm>
          <a:prstGeom prst="rect">
            <a:avLst/>
          </a:prstGeom>
        </p:spPr>
      </p:pic>
    </p:spTree>
    <p:extLst>
      <p:ext uri="{BB962C8B-B14F-4D97-AF65-F5344CB8AC3E}">
        <p14:creationId xmlns:p14="http://schemas.microsoft.com/office/powerpoint/2010/main" val="154209712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2AEAD3-093E-4CD1-86FA-02D2C257B1A0}"/>
              </a:ext>
            </a:extLst>
          </p:cNvPr>
          <p:cNvSpPr>
            <a:spLocks noGrp="1"/>
          </p:cNvSpPr>
          <p:nvPr>
            <p:ph type="title"/>
          </p:nvPr>
        </p:nvSpPr>
        <p:spPr>
          <a:xfrm>
            <a:off x="838200" y="365125"/>
            <a:ext cx="10515600" cy="1325563"/>
          </a:xfrm>
        </p:spPr>
        <p:txBody>
          <a:bodyPr>
            <a:normAutofit/>
          </a:bodyPr>
          <a:lstStyle/>
          <a:p>
            <a:r>
              <a:rPr lang="en-US"/>
              <a:t>Populate in the BSAFR Group</a:t>
            </a:r>
          </a:p>
        </p:txBody>
      </p:sp>
      <p:sp>
        <p:nvSpPr>
          <p:cNvPr id="8" name="Content Placeholder 7">
            <a:extLst>
              <a:ext uri="{FF2B5EF4-FFF2-40B4-BE49-F238E27FC236}">
                <a16:creationId xmlns:a16="http://schemas.microsoft.com/office/drawing/2014/main" id="{AF7E9B21-9742-4520-91EC-8BA72EA3B5FC}"/>
              </a:ext>
            </a:extLst>
          </p:cNvPr>
          <p:cNvSpPr>
            <a:spLocks noGrp="1"/>
          </p:cNvSpPr>
          <p:nvPr>
            <p:ph idx="1"/>
          </p:nvPr>
        </p:nvSpPr>
        <p:spPr>
          <a:xfrm>
            <a:off x="445657" y="1825625"/>
            <a:ext cx="3516743" cy="3974811"/>
          </a:xfrm>
          <a:solidFill>
            <a:srgbClr val="FFFF00"/>
          </a:solidFill>
        </p:spPr>
        <p:txBody>
          <a:bodyPr>
            <a:normAutofit/>
          </a:bodyPr>
          <a:lstStyle/>
          <a:p>
            <a:pPr marL="0" indent="0">
              <a:buNone/>
            </a:pPr>
            <a:r>
              <a:rPr lang="en-US" sz="2400"/>
              <a:t>The Group ID will populate with the Unit information. This will attach to the pledge or payment and will show on the Unit and Constituent's profile.</a:t>
            </a:r>
            <a:endParaRPr lang="en-US"/>
          </a:p>
          <a:p>
            <a:pPr marL="0" indent="0">
              <a:buNone/>
            </a:pPr>
            <a:r>
              <a:rPr lang="en-US" sz="2400"/>
              <a:t>The Giving Category and BSA Structure columns will also fill in from the group.</a:t>
            </a:r>
            <a:endParaRPr lang="en-US"/>
          </a:p>
        </p:txBody>
      </p:sp>
      <p:pic>
        <p:nvPicPr>
          <p:cNvPr id="4" name="Content Placeholder 3">
            <a:extLst>
              <a:ext uri="{FF2B5EF4-FFF2-40B4-BE49-F238E27FC236}">
                <a16:creationId xmlns:a16="http://schemas.microsoft.com/office/drawing/2014/main" id="{81256F55-A564-44DB-8D5E-305F52889A9A}"/>
              </a:ext>
            </a:extLst>
          </p:cNvPr>
          <p:cNvPicPr>
            <a:picLocks noChangeAspect="1"/>
          </p:cNvPicPr>
          <p:nvPr/>
        </p:nvPicPr>
        <p:blipFill rotWithShape="1">
          <a:blip r:embed="rId2"/>
          <a:srcRect l="8693" r="23470" b="-2"/>
          <a:stretch/>
        </p:blipFill>
        <p:spPr>
          <a:xfrm>
            <a:off x="4437534" y="1864954"/>
            <a:ext cx="6819053" cy="4673249"/>
          </a:xfrm>
          <a:prstGeom prst="rect">
            <a:avLst/>
          </a:prstGeom>
        </p:spPr>
      </p:pic>
    </p:spTree>
    <p:extLst>
      <p:ext uri="{BB962C8B-B14F-4D97-AF65-F5344CB8AC3E}">
        <p14:creationId xmlns:p14="http://schemas.microsoft.com/office/powerpoint/2010/main" val="369640757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2AEAD3-093E-4CD1-86FA-02D2C257B1A0}"/>
              </a:ext>
            </a:extLst>
          </p:cNvPr>
          <p:cNvSpPr>
            <a:spLocks noGrp="1"/>
          </p:cNvSpPr>
          <p:nvPr>
            <p:ph type="title"/>
          </p:nvPr>
        </p:nvSpPr>
        <p:spPr>
          <a:xfrm>
            <a:off x="838200" y="365125"/>
            <a:ext cx="10515600" cy="1325563"/>
          </a:xfrm>
        </p:spPr>
        <p:txBody>
          <a:bodyPr>
            <a:normAutofit/>
          </a:bodyPr>
          <a:lstStyle/>
          <a:p>
            <a:r>
              <a:rPr lang="en-US"/>
              <a:t>BSAFR Group Fields</a:t>
            </a:r>
          </a:p>
        </p:txBody>
      </p:sp>
      <p:pic>
        <p:nvPicPr>
          <p:cNvPr id="3" name="Picture 2" descr="A screenshot of a computer&#10;&#10;Description automatically generated">
            <a:extLst>
              <a:ext uri="{FF2B5EF4-FFF2-40B4-BE49-F238E27FC236}">
                <a16:creationId xmlns:a16="http://schemas.microsoft.com/office/drawing/2014/main" id="{41A5AB35-C31B-F8F9-3A0E-8B1B3128E577}"/>
              </a:ext>
            </a:extLst>
          </p:cNvPr>
          <p:cNvPicPr>
            <a:picLocks noChangeAspect="1"/>
          </p:cNvPicPr>
          <p:nvPr/>
        </p:nvPicPr>
        <p:blipFill>
          <a:blip r:embed="rId2"/>
          <a:stretch>
            <a:fillRect/>
          </a:stretch>
        </p:blipFill>
        <p:spPr>
          <a:xfrm>
            <a:off x="982872" y="1474667"/>
            <a:ext cx="10226256" cy="4627533"/>
          </a:xfrm>
          <a:prstGeom prst="rect">
            <a:avLst/>
          </a:prstGeom>
        </p:spPr>
      </p:pic>
    </p:spTree>
    <p:extLst>
      <p:ext uri="{BB962C8B-B14F-4D97-AF65-F5344CB8AC3E}">
        <p14:creationId xmlns:p14="http://schemas.microsoft.com/office/powerpoint/2010/main" val="28008977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80ABC7-D5B3-5BC8-2D02-457A5A7FEEA9}"/>
              </a:ext>
            </a:extLst>
          </p:cNvPr>
          <p:cNvSpPr>
            <a:spLocks noGrp="1"/>
          </p:cNvSpPr>
          <p:nvPr>
            <p:ph type="title"/>
          </p:nvPr>
        </p:nvSpPr>
        <p:spPr/>
        <p:txBody>
          <a:bodyPr/>
          <a:lstStyle/>
          <a:p>
            <a:r>
              <a:rPr lang="en-US">
                <a:ea typeface="Calibri"/>
                <a:cs typeface="Calibri"/>
              </a:rPr>
              <a:t>Blackbaud Merchant Services</a:t>
            </a:r>
          </a:p>
        </p:txBody>
      </p:sp>
      <p:sp>
        <p:nvSpPr>
          <p:cNvPr id="3" name="Content Placeholder 2">
            <a:extLst>
              <a:ext uri="{FF2B5EF4-FFF2-40B4-BE49-F238E27FC236}">
                <a16:creationId xmlns:a16="http://schemas.microsoft.com/office/drawing/2014/main" id="{F94785A3-5AEF-FC1C-FBA4-7EE9B517CE4F}"/>
              </a:ext>
            </a:extLst>
          </p:cNvPr>
          <p:cNvSpPr>
            <a:spLocks noGrp="1"/>
          </p:cNvSpPr>
          <p:nvPr>
            <p:ph idx="1"/>
          </p:nvPr>
        </p:nvSpPr>
        <p:spPr>
          <a:xfrm>
            <a:off x="609600" y="1600201"/>
            <a:ext cx="10972800" cy="2387600"/>
          </a:xfrm>
        </p:spPr>
        <p:txBody>
          <a:bodyPr/>
          <a:lstStyle/>
          <a:p>
            <a:r>
              <a:rPr lang="en-US">
                <a:ea typeface="Calibri"/>
                <a:cs typeface="Calibri"/>
              </a:rPr>
              <a:t>Required Signatory Check.</a:t>
            </a:r>
          </a:p>
          <a:p>
            <a:r>
              <a:rPr lang="en-US">
                <a:ea typeface="Calibri"/>
                <a:cs typeface="Calibri"/>
              </a:rPr>
              <a:t>If not completed, account will stop disbursements April 1.</a:t>
            </a:r>
          </a:p>
          <a:p>
            <a:r>
              <a:rPr lang="en-US">
                <a:ea typeface="Calibri"/>
                <a:cs typeface="Calibri"/>
              </a:rPr>
              <a:t>Log into BBMS and see if you have an orange banner on home page</a:t>
            </a:r>
          </a:p>
          <a:p>
            <a:r>
              <a:rPr lang="en-US">
                <a:ea typeface="Calibri"/>
                <a:cs typeface="Calibri"/>
              </a:rPr>
              <a:t>Click the link and complete the information</a:t>
            </a:r>
          </a:p>
        </p:txBody>
      </p:sp>
      <p:pic>
        <p:nvPicPr>
          <p:cNvPr id="4" name="Picture 3" descr="A screenshot of a computer&#10;&#10;Description automatically generated">
            <a:extLst>
              <a:ext uri="{FF2B5EF4-FFF2-40B4-BE49-F238E27FC236}">
                <a16:creationId xmlns:a16="http://schemas.microsoft.com/office/drawing/2014/main" id="{AB2BAE38-F0A6-9754-61FB-E39E994AEE99}"/>
              </a:ext>
            </a:extLst>
          </p:cNvPr>
          <p:cNvPicPr>
            <a:picLocks noChangeAspect="1"/>
          </p:cNvPicPr>
          <p:nvPr/>
        </p:nvPicPr>
        <p:blipFill>
          <a:blip r:embed="rId2"/>
          <a:stretch>
            <a:fillRect/>
          </a:stretch>
        </p:blipFill>
        <p:spPr>
          <a:xfrm>
            <a:off x="1208130" y="4374518"/>
            <a:ext cx="8796612" cy="1766562"/>
          </a:xfrm>
          <a:prstGeom prst="rect">
            <a:avLst/>
          </a:prstGeom>
        </p:spPr>
      </p:pic>
      <p:sp>
        <p:nvSpPr>
          <p:cNvPr id="5" name="Rectangle 4">
            <a:extLst>
              <a:ext uri="{FF2B5EF4-FFF2-40B4-BE49-F238E27FC236}">
                <a16:creationId xmlns:a16="http://schemas.microsoft.com/office/drawing/2014/main" id="{D005F234-F4B8-5FAF-C41A-AC06FA3555FC}"/>
              </a:ext>
            </a:extLst>
          </p:cNvPr>
          <p:cNvSpPr/>
          <p:nvPr/>
        </p:nvSpPr>
        <p:spPr>
          <a:xfrm>
            <a:off x="8416088" y="5514224"/>
            <a:ext cx="1309687" cy="452437"/>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1520611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831FE8-1119-DEF8-3E92-20A9B6F3847A}"/>
              </a:ext>
            </a:extLst>
          </p:cNvPr>
          <p:cNvSpPr>
            <a:spLocks noGrp="1"/>
          </p:cNvSpPr>
          <p:nvPr>
            <p:ph type="title"/>
          </p:nvPr>
        </p:nvSpPr>
        <p:spPr/>
        <p:txBody>
          <a:bodyPr/>
          <a:lstStyle/>
          <a:p>
            <a:r>
              <a:rPr lang="en-US"/>
              <a:t>PAUSE and breathe…</a:t>
            </a:r>
          </a:p>
        </p:txBody>
      </p:sp>
      <p:sp>
        <p:nvSpPr>
          <p:cNvPr id="3" name="Content Placeholder 2">
            <a:extLst>
              <a:ext uri="{FF2B5EF4-FFF2-40B4-BE49-F238E27FC236}">
                <a16:creationId xmlns:a16="http://schemas.microsoft.com/office/drawing/2014/main" id="{0488E2F8-BCC5-55AE-4004-DA52F4DFC6E3}"/>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38284107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9EB5CCC7-0659-D0FF-4063-10613E6D3C18}"/>
              </a:ext>
            </a:extLst>
          </p:cNvPr>
          <p:cNvPicPr>
            <a:picLocks noChangeAspect="1"/>
          </p:cNvPicPr>
          <p:nvPr/>
        </p:nvPicPr>
        <p:blipFill>
          <a:blip r:embed="rId2"/>
          <a:stretch>
            <a:fillRect/>
          </a:stretch>
        </p:blipFill>
        <p:spPr>
          <a:xfrm>
            <a:off x="838402" y="478971"/>
            <a:ext cx="7859283" cy="5453251"/>
          </a:xfrm>
          <a:prstGeom prst="rect">
            <a:avLst/>
          </a:prstGeom>
        </p:spPr>
      </p:pic>
      <p:sp>
        <p:nvSpPr>
          <p:cNvPr id="2" name="TextBox 1">
            <a:extLst>
              <a:ext uri="{FF2B5EF4-FFF2-40B4-BE49-F238E27FC236}">
                <a16:creationId xmlns:a16="http://schemas.microsoft.com/office/drawing/2014/main" id="{CD184659-54C4-4A14-BAE4-BCF5528EF760}"/>
              </a:ext>
            </a:extLst>
          </p:cNvPr>
          <p:cNvSpPr txBox="1"/>
          <p:nvPr/>
        </p:nvSpPr>
        <p:spPr>
          <a:xfrm>
            <a:off x="7399238" y="3546565"/>
            <a:ext cx="3822192" cy="369332"/>
          </a:xfrm>
          <a:prstGeom prst="rect">
            <a:avLst/>
          </a:prstGeom>
          <a:noFill/>
          <a:ln w="12700">
            <a:solidFill>
              <a:srgbClr val="FF0000"/>
            </a:solidFill>
          </a:ln>
        </p:spPr>
        <p:txBody>
          <a:bodyPr wrap="square" rtlCol="0">
            <a:spAutoFit/>
          </a:bodyPr>
          <a:lstStyle/>
          <a:p>
            <a:r>
              <a:rPr lang="en-US"/>
              <a:t>www.scouting.org/financeimpact</a:t>
            </a:r>
          </a:p>
        </p:txBody>
      </p:sp>
    </p:spTree>
    <p:extLst>
      <p:ext uri="{BB962C8B-B14F-4D97-AF65-F5344CB8AC3E}">
        <p14:creationId xmlns:p14="http://schemas.microsoft.com/office/powerpoint/2010/main" val="13106196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43C7F0F-BD44-5420-33D2-7839D905F39B}"/>
              </a:ext>
            </a:extLst>
          </p:cNvPr>
          <p:cNvPicPr>
            <a:picLocks noChangeAspect="1"/>
          </p:cNvPicPr>
          <p:nvPr/>
        </p:nvPicPr>
        <p:blipFill>
          <a:blip r:embed="rId2"/>
          <a:stretch>
            <a:fillRect/>
          </a:stretch>
        </p:blipFill>
        <p:spPr>
          <a:xfrm>
            <a:off x="728924" y="290076"/>
            <a:ext cx="10331304" cy="5650066"/>
          </a:xfrm>
          <a:prstGeom prst="rect">
            <a:avLst/>
          </a:prstGeom>
        </p:spPr>
      </p:pic>
    </p:spTree>
    <p:extLst>
      <p:ext uri="{BB962C8B-B14F-4D97-AF65-F5344CB8AC3E}">
        <p14:creationId xmlns:p14="http://schemas.microsoft.com/office/powerpoint/2010/main" val="310801855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EF3AF50-6528-4599-92DD-04F608AEFD65}"/>
              </a:ext>
            </a:extLst>
          </p:cNvPr>
          <p:cNvSpPr>
            <a:spLocks noGrp="1"/>
          </p:cNvSpPr>
          <p:nvPr>
            <p:ph type="title"/>
          </p:nvPr>
        </p:nvSpPr>
        <p:spPr/>
        <p:txBody>
          <a:bodyPr/>
          <a:lstStyle/>
          <a:p>
            <a:r>
              <a:rPr lang="en-US"/>
              <a:t>Member Care</a:t>
            </a:r>
          </a:p>
        </p:txBody>
      </p:sp>
      <p:sp>
        <p:nvSpPr>
          <p:cNvPr id="5" name="Content Placeholder 4">
            <a:extLst>
              <a:ext uri="{FF2B5EF4-FFF2-40B4-BE49-F238E27FC236}">
                <a16:creationId xmlns:a16="http://schemas.microsoft.com/office/drawing/2014/main" id="{CC1542FA-9D1E-4800-843A-DEE2F4F563E9}"/>
              </a:ext>
            </a:extLst>
          </p:cNvPr>
          <p:cNvSpPr>
            <a:spLocks noGrp="1"/>
          </p:cNvSpPr>
          <p:nvPr>
            <p:ph idx="1"/>
          </p:nvPr>
        </p:nvSpPr>
        <p:spPr/>
        <p:txBody>
          <a:bodyPr/>
          <a:lstStyle/>
          <a:p>
            <a:r>
              <a:rPr lang="en-US"/>
              <a:t>Phone </a:t>
            </a:r>
            <a:r>
              <a:rPr lang="en-US">
                <a:solidFill>
                  <a:srgbClr val="00B050"/>
                </a:solidFill>
              </a:rPr>
              <a:t>972-580-2489</a:t>
            </a:r>
          </a:p>
          <a:p>
            <a:endParaRPr lang="en-US">
              <a:solidFill>
                <a:srgbClr val="0000FF"/>
              </a:solidFill>
            </a:endParaRPr>
          </a:p>
          <a:p>
            <a:r>
              <a:rPr lang="en-US">
                <a:solidFill>
                  <a:srgbClr val="0000FF"/>
                </a:solidFill>
                <a:hlinkClick r:id="rId2"/>
              </a:rPr>
              <a:t>http://membercare.scouting.org</a:t>
            </a:r>
            <a:endParaRPr lang="en-US">
              <a:solidFill>
                <a:srgbClr val="0000FF"/>
              </a:solidFill>
            </a:endParaRPr>
          </a:p>
          <a:p>
            <a:pPr lvl="1"/>
            <a:r>
              <a:rPr lang="en-US"/>
              <a:t>Creating an incident directly in JIRA</a:t>
            </a:r>
          </a:p>
          <a:p>
            <a:endParaRPr lang="en-US"/>
          </a:p>
        </p:txBody>
      </p:sp>
    </p:spTree>
    <p:extLst>
      <p:ext uri="{BB962C8B-B14F-4D97-AF65-F5344CB8AC3E}">
        <p14:creationId xmlns:p14="http://schemas.microsoft.com/office/powerpoint/2010/main" val="349947889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A61CBDE-1A89-8A6C-8391-C27C4D1A72B0}"/>
              </a:ext>
            </a:extLst>
          </p:cNvPr>
          <p:cNvPicPr>
            <a:picLocks noChangeAspect="1"/>
          </p:cNvPicPr>
          <p:nvPr/>
        </p:nvPicPr>
        <p:blipFill>
          <a:blip r:embed="rId2"/>
          <a:stretch>
            <a:fillRect/>
          </a:stretch>
        </p:blipFill>
        <p:spPr>
          <a:xfrm>
            <a:off x="1911930" y="1430484"/>
            <a:ext cx="8001450" cy="4322001"/>
          </a:xfrm>
          <a:prstGeom prst="rect">
            <a:avLst/>
          </a:prstGeom>
        </p:spPr>
      </p:pic>
    </p:spTree>
    <p:extLst>
      <p:ext uri="{BB962C8B-B14F-4D97-AF65-F5344CB8AC3E}">
        <p14:creationId xmlns:p14="http://schemas.microsoft.com/office/powerpoint/2010/main" val="3689320283"/>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E614F88D-BA0E-4298-0BAF-59D0960A45A7}"/>
              </a:ext>
            </a:extLst>
          </p:cNvPr>
          <p:cNvPicPr>
            <a:picLocks noChangeAspect="1"/>
          </p:cNvPicPr>
          <p:nvPr/>
        </p:nvPicPr>
        <p:blipFill>
          <a:blip r:embed="rId2"/>
          <a:stretch>
            <a:fillRect/>
          </a:stretch>
        </p:blipFill>
        <p:spPr>
          <a:xfrm>
            <a:off x="3464788" y="1135902"/>
            <a:ext cx="5629489" cy="4279132"/>
          </a:xfrm>
          <a:prstGeom prst="rect">
            <a:avLst/>
          </a:prstGeom>
        </p:spPr>
      </p:pic>
    </p:spTree>
    <p:extLst>
      <p:ext uri="{BB962C8B-B14F-4D97-AF65-F5344CB8AC3E}">
        <p14:creationId xmlns:p14="http://schemas.microsoft.com/office/powerpoint/2010/main" val="4557869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660EBA-31FB-35A7-3277-EA45003FF4A7}"/>
              </a:ext>
            </a:extLst>
          </p:cNvPr>
          <p:cNvSpPr>
            <a:spLocks noGrp="1"/>
          </p:cNvSpPr>
          <p:nvPr>
            <p:ph type="title"/>
          </p:nvPr>
        </p:nvSpPr>
        <p:spPr/>
        <p:txBody>
          <a:bodyPr/>
          <a:lstStyle/>
          <a:p>
            <a:r>
              <a:rPr lang="en-US">
                <a:ea typeface="Calibri"/>
                <a:cs typeface="Calibri"/>
              </a:rPr>
              <a:t>Reports for IRS-990</a:t>
            </a:r>
            <a:endParaRPr lang="en-US"/>
          </a:p>
        </p:txBody>
      </p:sp>
    </p:spTree>
    <p:extLst>
      <p:ext uri="{BB962C8B-B14F-4D97-AF65-F5344CB8AC3E}">
        <p14:creationId xmlns:p14="http://schemas.microsoft.com/office/powerpoint/2010/main" val="3867805738"/>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4F1A628D-296F-1904-4828-1B1A1938A083}"/>
              </a:ext>
            </a:extLst>
          </p:cNvPr>
          <p:cNvPicPr>
            <a:picLocks noChangeAspect="1"/>
          </p:cNvPicPr>
          <p:nvPr/>
        </p:nvPicPr>
        <p:blipFill>
          <a:blip r:embed="rId2"/>
          <a:stretch>
            <a:fillRect/>
          </a:stretch>
        </p:blipFill>
        <p:spPr>
          <a:xfrm>
            <a:off x="3279304" y="1180628"/>
            <a:ext cx="5781530" cy="4196468"/>
          </a:xfrm>
          <a:prstGeom prst="rect">
            <a:avLst/>
          </a:prstGeom>
        </p:spPr>
      </p:pic>
    </p:spTree>
    <p:extLst>
      <p:ext uri="{BB962C8B-B14F-4D97-AF65-F5344CB8AC3E}">
        <p14:creationId xmlns:p14="http://schemas.microsoft.com/office/powerpoint/2010/main" val="4114238855"/>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5D2F55F0-F090-72F7-83C5-65FE209F7B69}"/>
              </a:ext>
            </a:extLst>
          </p:cNvPr>
          <p:cNvPicPr>
            <a:picLocks noChangeAspect="1"/>
          </p:cNvPicPr>
          <p:nvPr/>
        </p:nvPicPr>
        <p:blipFill>
          <a:blip r:embed="rId2"/>
          <a:stretch>
            <a:fillRect/>
          </a:stretch>
        </p:blipFill>
        <p:spPr>
          <a:xfrm>
            <a:off x="2765598" y="802549"/>
            <a:ext cx="6268991" cy="4967028"/>
          </a:xfrm>
          <a:prstGeom prst="rect">
            <a:avLst/>
          </a:prstGeom>
        </p:spPr>
      </p:pic>
    </p:spTree>
    <p:extLst>
      <p:ext uri="{BB962C8B-B14F-4D97-AF65-F5344CB8AC3E}">
        <p14:creationId xmlns:p14="http://schemas.microsoft.com/office/powerpoint/2010/main" val="3173519047"/>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891FFB0B-29A8-0E59-68E1-F5A68B26B7FB}"/>
              </a:ext>
            </a:extLst>
          </p:cNvPr>
          <p:cNvSpPr>
            <a:spLocks noGrp="1"/>
          </p:cNvSpPr>
          <p:nvPr>
            <p:ph type="title"/>
          </p:nvPr>
        </p:nvSpPr>
        <p:spPr>
          <a:xfrm>
            <a:off x="3316288" y="4800600"/>
            <a:ext cx="5486400" cy="566738"/>
          </a:xfrm>
        </p:spPr>
        <p:txBody>
          <a:bodyPr wrap="square" anchor="b">
            <a:normAutofit/>
          </a:bodyPr>
          <a:lstStyle/>
          <a:p>
            <a:r>
              <a:rPr lang="en-US"/>
              <a:t>Fill in the Boxes – Add an Attachment</a:t>
            </a:r>
          </a:p>
        </p:txBody>
      </p:sp>
      <p:pic>
        <p:nvPicPr>
          <p:cNvPr id="4" name="Picture 3">
            <a:extLst>
              <a:ext uri="{FF2B5EF4-FFF2-40B4-BE49-F238E27FC236}">
                <a16:creationId xmlns:a16="http://schemas.microsoft.com/office/drawing/2014/main" id="{62D450D8-FDCB-E502-65D6-B574908E287A}"/>
              </a:ext>
            </a:extLst>
          </p:cNvPr>
          <p:cNvPicPr>
            <a:picLocks noChangeAspect="1"/>
          </p:cNvPicPr>
          <p:nvPr/>
        </p:nvPicPr>
        <p:blipFill>
          <a:blip r:embed="rId2"/>
          <a:stretch>
            <a:fillRect/>
          </a:stretch>
        </p:blipFill>
        <p:spPr>
          <a:xfrm>
            <a:off x="3610203" y="612775"/>
            <a:ext cx="4898571" cy="4114800"/>
          </a:xfrm>
          <a:prstGeom prst="rect">
            <a:avLst/>
          </a:prstGeom>
          <a:noFill/>
        </p:spPr>
      </p:pic>
      <p:sp>
        <p:nvSpPr>
          <p:cNvPr id="21" name="Text Placeholder 3">
            <a:extLst>
              <a:ext uri="{FF2B5EF4-FFF2-40B4-BE49-F238E27FC236}">
                <a16:creationId xmlns:a16="http://schemas.microsoft.com/office/drawing/2014/main" id="{CDC73DEA-968D-FBDA-DABB-8D8B21B8F364}"/>
              </a:ext>
            </a:extLst>
          </p:cNvPr>
          <p:cNvSpPr>
            <a:spLocks noGrp="1"/>
          </p:cNvSpPr>
          <p:nvPr>
            <p:ph type="body" sz="half" idx="2"/>
          </p:nvPr>
        </p:nvSpPr>
        <p:spPr>
          <a:xfrm>
            <a:off x="3316288" y="5367338"/>
            <a:ext cx="5486400" cy="576262"/>
          </a:xfrm>
        </p:spPr>
        <p:txBody>
          <a:bodyPr/>
          <a:lstStyle/>
          <a:p>
            <a:r>
              <a:rPr lang="en-US"/>
              <a:t>CLICK - </a:t>
            </a:r>
            <a:r>
              <a:rPr lang="en-US" b="1"/>
              <a:t>Submit</a:t>
            </a:r>
          </a:p>
        </p:txBody>
      </p:sp>
    </p:spTree>
    <p:extLst>
      <p:ext uri="{BB962C8B-B14F-4D97-AF65-F5344CB8AC3E}">
        <p14:creationId xmlns:p14="http://schemas.microsoft.com/office/powerpoint/2010/main" val="1690467452"/>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50153B-3392-4676-91B5-E28BB4CCF8F9}"/>
              </a:ext>
            </a:extLst>
          </p:cNvPr>
          <p:cNvSpPr>
            <a:spLocks noGrp="1"/>
          </p:cNvSpPr>
          <p:nvPr>
            <p:ph type="title"/>
          </p:nvPr>
        </p:nvSpPr>
        <p:spPr/>
        <p:txBody>
          <a:bodyPr/>
          <a:lstStyle/>
          <a:p>
            <a:pPr algn="ctr"/>
            <a:r>
              <a:rPr lang="en-US" b="1"/>
              <a:t>Next Forum</a:t>
            </a:r>
          </a:p>
        </p:txBody>
      </p:sp>
      <p:sp>
        <p:nvSpPr>
          <p:cNvPr id="4" name="TextBox 3">
            <a:extLst>
              <a:ext uri="{FF2B5EF4-FFF2-40B4-BE49-F238E27FC236}">
                <a16:creationId xmlns:a16="http://schemas.microsoft.com/office/drawing/2014/main" id="{6E110C4F-C1EA-4471-A777-F4646031FF0B}"/>
              </a:ext>
            </a:extLst>
          </p:cNvPr>
          <p:cNvSpPr txBox="1"/>
          <p:nvPr/>
        </p:nvSpPr>
        <p:spPr>
          <a:xfrm>
            <a:off x="2181340" y="2247441"/>
            <a:ext cx="8361802" cy="1754326"/>
          </a:xfrm>
          <a:prstGeom prst="rect">
            <a:avLst/>
          </a:prstGeom>
          <a:noFill/>
        </p:spPr>
        <p:txBody>
          <a:bodyPr wrap="square" lIns="91440" tIns="45720" rIns="91440" bIns="45720" rtlCol="0" anchor="t">
            <a:spAutoFit/>
          </a:bodyPr>
          <a:lstStyle/>
          <a:p>
            <a:pPr algn="ctr"/>
            <a:r>
              <a:rPr lang="en-US" sz="5400"/>
              <a:t>April 17, 2024</a:t>
            </a:r>
          </a:p>
          <a:p>
            <a:pPr algn="ctr"/>
            <a:r>
              <a:rPr lang="en-US" sz="5400"/>
              <a:t>10:00 am &amp; 2:00 pm CT</a:t>
            </a:r>
            <a:endParaRPr lang="en-US" sz="5400">
              <a:ea typeface="Calibri"/>
              <a:cs typeface="Calibri"/>
            </a:endParaRPr>
          </a:p>
        </p:txBody>
      </p:sp>
    </p:spTree>
    <p:extLst>
      <p:ext uri="{BB962C8B-B14F-4D97-AF65-F5344CB8AC3E}">
        <p14:creationId xmlns:p14="http://schemas.microsoft.com/office/powerpoint/2010/main" val="1858279390"/>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B6BD5E-083F-4BCE-900D-DD36ACD8ABCD}"/>
              </a:ext>
            </a:extLst>
          </p:cNvPr>
          <p:cNvSpPr>
            <a:spLocks noGrp="1"/>
          </p:cNvSpPr>
          <p:nvPr>
            <p:ph type="title"/>
          </p:nvPr>
        </p:nvSpPr>
        <p:spPr/>
        <p:txBody>
          <a:bodyPr/>
          <a:lstStyle/>
          <a:p>
            <a:br>
              <a:rPr lang="en-US"/>
            </a:br>
            <a:br>
              <a:rPr lang="en-US"/>
            </a:br>
            <a:br>
              <a:rPr lang="en-US"/>
            </a:br>
            <a:br>
              <a:rPr lang="en-US"/>
            </a:br>
            <a:br>
              <a:rPr lang="en-US"/>
            </a:br>
            <a:r>
              <a:rPr lang="en-US"/>
              <a:t>Questions &amp; Answers</a:t>
            </a:r>
          </a:p>
        </p:txBody>
      </p:sp>
    </p:spTree>
    <p:extLst>
      <p:ext uri="{BB962C8B-B14F-4D97-AF65-F5344CB8AC3E}">
        <p14:creationId xmlns:p14="http://schemas.microsoft.com/office/powerpoint/2010/main" val="1916406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1103FF-50F4-F7CB-BFB2-15DE8D744BB0}"/>
              </a:ext>
            </a:extLst>
          </p:cNvPr>
          <p:cNvSpPr>
            <a:spLocks noGrp="1"/>
          </p:cNvSpPr>
          <p:nvPr>
            <p:ph type="title"/>
          </p:nvPr>
        </p:nvSpPr>
        <p:spPr/>
        <p:txBody>
          <a:bodyPr/>
          <a:lstStyle/>
          <a:p>
            <a:r>
              <a:rPr lang="en-US">
                <a:cs typeface="Calibri"/>
              </a:rPr>
              <a:t>IRS 990</a:t>
            </a:r>
            <a:endParaRPr lang="en-US"/>
          </a:p>
        </p:txBody>
      </p:sp>
      <p:sp>
        <p:nvSpPr>
          <p:cNvPr id="3" name="Content Placeholder 2">
            <a:extLst>
              <a:ext uri="{FF2B5EF4-FFF2-40B4-BE49-F238E27FC236}">
                <a16:creationId xmlns:a16="http://schemas.microsoft.com/office/drawing/2014/main" id="{69D232F8-6AB1-97B9-2DCA-C76BA2C7A498}"/>
              </a:ext>
            </a:extLst>
          </p:cNvPr>
          <p:cNvSpPr>
            <a:spLocks noGrp="1"/>
          </p:cNvSpPr>
          <p:nvPr>
            <p:ph idx="1"/>
          </p:nvPr>
        </p:nvSpPr>
        <p:spPr/>
        <p:txBody>
          <a:bodyPr/>
          <a:lstStyle/>
          <a:p>
            <a:r>
              <a:rPr lang="en-US">
                <a:cs typeface="Calibri"/>
              </a:rPr>
              <a:t>Download Direction from User Guide under Reports </a:t>
            </a:r>
            <a:endParaRPr lang="en-US">
              <a:ea typeface="Calibri"/>
              <a:cs typeface="Calibri"/>
            </a:endParaRPr>
          </a:p>
          <a:p>
            <a:pPr lvl="1">
              <a:buFont typeface="Courier New" charset="0"/>
              <a:buChar char="o"/>
            </a:pPr>
            <a:r>
              <a:rPr lang="en-US">
                <a:cs typeface="Calibri"/>
              </a:rPr>
              <a:t>IRS 990 Schedule B</a:t>
            </a:r>
            <a:endParaRPr lang="en-US">
              <a:ea typeface="Calibri"/>
              <a:cs typeface="Calibri"/>
            </a:endParaRPr>
          </a:p>
          <a:p>
            <a:r>
              <a:rPr lang="en-US">
                <a:cs typeface="Calibri"/>
              </a:rPr>
              <a:t>Process is similar to running contribution statements.</a:t>
            </a:r>
          </a:p>
          <a:p>
            <a:r>
              <a:rPr lang="en-US">
                <a:cs typeface="Calibri"/>
              </a:rPr>
              <a:t>Provides a list of donor(s) who have pledged or donated $5,000 or more in the previous tax year.</a:t>
            </a:r>
          </a:p>
          <a:p>
            <a:r>
              <a:rPr lang="en-US">
                <a:cs typeface="Calibri"/>
              </a:rPr>
              <a:t>No need to create a query.</a:t>
            </a:r>
          </a:p>
        </p:txBody>
      </p:sp>
    </p:spTree>
    <p:extLst>
      <p:ext uri="{BB962C8B-B14F-4D97-AF65-F5344CB8AC3E}">
        <p14:creationId xmlns:p14="http://schemas.microsoft.com/office/powerpoint/2010/main" val="332397206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C03494-1F98-D7AC-0CC4-5CCC9F6FF6B4}"/>
              </a:ext>
            </a:extLst>
          </p:cNvPr>
          <p:cNvSpPr>
            <a:spLocks noGrp="1"/>
          </p:cNvSpPr>
          <p:nvPr>
            <p:ph type="title"/>
          </p:nvPr>
        </p:nvSpPr>
        <p:spPr/>
        <p:txBody>
          <a:bodyPr/>
          <a:lstStyle/>
          <a:p>
            <a:r>
              <a:rPr lang="en-US">
                <a:cs typeface="Calibri"/>
              </a:rPr>
              <a:t>IRS 990</a:t>
            </a:r>
            <a:endParaRPr lang="en-US"/>
          </a:p>
        </p:txBody>
      </p:sp>
      <p:sp>
        <p:nvSpPr>
          <p:cNvPr id="5" name="TextBox 4">
            <a:extLst>
              <a:ext uri="{FF2B5EF4-FFF2-40B4-BE49-F238E27FC236}">
                <a16:creationId xmlns:a16="http://schemas.microsoft.com/office/drawing/2014/main" id="{A8528DA5-E365-375C-BF0F-A77477D986EC}"/>
              </a:ext>
            </a:extLst>
          </p:cNvPr>
          <p:cNvSpPr txBox="1"/>
          <p:nvPr/>
        </p:nvSpPr>
        <p:spPr>
          <a:xfrm>
            <a:off x="2190750" y="1369218"/>
            <a:ext cx="7977186" cy="1200329"/>
          </a:xfrm>
          <a:prstGeom prst="rect">
            <a:avLst/>
          </a:prstGeom>
          <a:solidFill>
            <a:srgbClr val="FFFF00"/>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cs typeface="Calibri"/>
              </a:rPr>
              <a:t>Under Marketing &amp; Communication you can navigate to Letters and Documents.  On the document tab you will find the Job Aid and the 990 template you will need for  mail merge.  Drop the chevron and click "View document".  Save to your desktop.  There is no need to click the edit button</a:t>
            </a:r>
            <a:endParaRPr lang="en-US"/>
          </a:p>
        </p:txBody>
      </p:sp>
      <p:pic>
        <p:nvPicPr>
          <p:cNvPr id="8" name="Content Placeholder 7" descr="A screenshot of a computer&#10;&#10;Description automatically generated">
            <a:extLst>
              <a:ext uri="{FF2B5EF4-FFF2-40B4-BE49-F238E27FC236}">
                <a16:creationId xmlns:a16="http://schemas.microsoft.com/office/drawing/2014/main" id="{61E92DF6-BDE0-87A1-4062-C93EFC7AF3A5}"/>
              </a:ext>
            </a:extLst>
          </p:cNvPr>
          <p:cNvPicPr>
            <a:picLocks noGrp="1" noChangeAspect="1"/>
          </p:cNvPicPr>
          <p:nvPr>
            <p:ph idx="1"/>
          </p:nvPr>
        </p:nvPicPr>
        <p:blipFill>
          <a:blip r:embed="rId2"/>
          <a:stretch>
            <a:fillRect/>
          </a:stretch>
        </p:blipFill>
        <p:spPr>
          <a:xfrm>
            <a:off x="3128962" y="2669382"/>
            <a:ext cx="5011861" cy="3523837"/>
          </a:xfrm>
        </p:spPr>
      </p:pic>
      <p:sp>
        <p:nvSpPr>
          <p:cNvPr id="9" name="Rectangle 8">
            <a:extLst>
              <a:ext uri="{FF2B5EF4-FFF2-40B4-BE49-F238E27FC236}">
                <a16:creationId xmlns:a16="http://schemas.microsoft.com/office/drawing/2014/main" id="{573BCFD3-EB52-F38F-036A-A963DACA304E}"/>
              </a:ext>
            </a:extLst>
          </p:cNvPr>
          <p:cNvSpPr/>
          <p:nvPr/>
        </p:nvSpPr>
        <p:spPr>
          <a:xfrm>
            <a:off x="3488531" y="5286374"/>
            <a:ext cx="1321593" cy="369093"/>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0105433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AFF144-634E-71DF-108E-E7D0991D79EE}"/>
              </a:ext>
            </a:extLst>
          </p:cNvPr>
          <p:cNvSpPr>
            <a:spLocks noGrp="1"/>
          </p:cNvSpPr>
          <p:nvPr>
            <p:ph type="title"/>
          </p:nvPr>
        </p:nvSpPr>
        <p:spPr/>
        <p:txBody>
          <a:bodyPr/>
          <a:lstStyle/>
          <a:p>
            <a:r>
              <a:rPr lang="en-US">
                <a:cs typeface="Calibri"/>
              </a:rPr>
              <a:t>IRS 990</a:t>
            </a:r>
            <a:endParaRPr lang="en-US"/>
          </a:p>
        </p:txBody>
      </p:sp>
      <p:pic>
        <p:nvPicPr>
          <p:cNvPr id="4" name="Content Placeholder 3" descr="A screenshot of a computer&#10;&#10;Description automatically generated">
            <a:extLst>
              <a:ext uri="{FF2B5EF4-FFF2-40B4-BE49-F238E27FC236}">
                <a16:creationId xmlns:a16="http://schemas.microsoft.com/office/drawing/2014/main" id="{7343A756-D5F2-1AE0-0AA9-9789F812312B}"/>
              </a:ext>
            </a:extLst>
          </p:cNvPr>
          <p:cNvPicPr>
            <a:picLocks noGrp="1" noChangeAspect="1"/>
          </p:cNvPicPr>
          <p:nvPr>
            <p:ph idx="1"/>
          </p:nvPr>
        </p:nvPicPr>
        <p:blipFill>
          <a:blip r:embed="rId2"/>
          <a:stretch>
            <a:fillRect/>
          </a:stretch>
        </p:blipFill>
        <p:spPr>
          <a:xfrm>
            <a:off x="2928630" y="2540257"/>
            <a:ext cx="6162675" cy="3419475"/>
          </a:xfrm>
        </p:spPr>
      </p:pic>
      <p:sp>
        <p:nvSpPr>
          <p:cNvPr id="5" name="TextBox 4">
            <a:extLst>
              <a:ext uri="{FF2B5EF4-FFF2-40B4-BE49-F238E27FC236}">
                <a16:creationId xmlns:a16="http://schemas.microsoft.com/office/drawing/2014/main" id="{C665E7B5-2363-6414-D487-1E57D298092D}"/>
              </a:ext>
            </a:extLst>
          </p:cNvPr>
          <p:cNvSpPr txBox="1"/>
          <p:nvPr/>
        </p:nvSpPr>
        <p:spPr>
          <a:xfrm>
            <a:off x="3404419" y="1364225"/>
            <a:ext cx="5506064" cy="923330"/>
          </a:xfrm>
          <a:prstGeom prst="rect">
            <a:avLst/>
          </a:prstGeom>
          <a:solidFill>
            <a:srgbClr val="FFFF00"/>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cs typeface="Calibri"/>
              </a:rPr>
              <a:t>Export is found under Administration / Exports.  Drop the chevron and click start.  There is no need to edit the process.</a:t>
            </a:r>
          </a:p>
        </p:txBody>
      </p:sp>
      <p:sp>
        <p:nvSpPr>
          <p:cNvPr id="6" name="Rectangle 5">
            <a:extLst>
              <a:ext uri="{FF2B5EF4-FFF2-40B4-BE49-F238E27FC236}">
                <a16:creationId xmlns:a16="http://schemas.microsoft.com/office/drawing/2014/main" id="{22CA9118-0B6B-D96E-DA6F-EF8D57582997}"/>
              </a:ext>
            </a:extLst>
          </p:cNvPr>
          <p:cNvSpPr/>
          <p:nvPr/>
        </p:nvSpPr>
        <p:spPr>
          <a:xfrm>
            <a:off x="3226593" y="4500562"/>
            <a:ext cx="1023937" cy="380999"/>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709674957"/>
      </p:ext>
    </p:extLst>
  </p:cSld>
  <p:clrMapOvr>
    <a:masterClrMapping/>
  </p:clrMapOvr>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64</Slides>
  <Notes>0</Notes>
  <HiddenSlides>0</HiddenSlides>
  <ScaleCrop>false</ScaleCrop>
  <HeadingPairs>
    <vt:vector size="4" baseType="variant">
      <vt:variant>
        <vt:lpstr>Theme</vt:lpstr>
      </vt:variant>
      <vt:variant>
        <vt:i4>2</vt:i4>
      </vt:variant>
      <vt:variant>
        <vt:lpstr>Slide Titles</vt:lpstr>
      </vt:variant>
      <vt:variant>
        <vt:i4>64</vt:i4>
      </vt:variant>
    </vt:vector>
  </HeadingPairs>
  <TitlesOfParts>
    <vt:vector size="66" baseType="lpstr">
      <vt:lpstr>1_Office Theme</vt:lpstr>
      <vt:lpstr>Office Theme</vt:lpstr>
      <vt:lpstr>CRM User Forum</vt:lpstr>
      <vt:lpstr>Objectives</vt:lpstr>
      <vt:lpstr>Global Write-off Process</vt:lpstr>
      <vt:lpstr>Write-off Overview</vt:lpstr>
      <vt:lpstr>Global Pledge Write-off</vt:lpstr>
      <vt:lpstr>Reports for IRS-990</vt:lpstr>
      <vt:lpstr>IRS 990</vt:lpstr>
      <vt:lpstr>IRS 990</vt:lpstr>
      <vt:lpstr>IRS 990</vt:lpstr>
      <vt:lpstr>IRS 990</vt:lpstr>
      <vt:lpstr>IRS 990</vt:lpstr>
      <vt:lpstr>IRS 990 – Sample Output</vt:lpstr>
      <vt:lpstr>PeopleSoft Transactions</vt:lpstr>
      <vt:lpstr>Need to be done PeopleSoft</vt:lpstr>
      <vt:lpstr> Accounts</vt:lpstr>
      <vt:lpstr>Auctions</vt:lpstr>
      <vt:lpstr>Auctions</vt:lpstr>
      <vt:lpstr>Creating an Auction</vt:lpstr>
      <vt:lpstr>Creating Auction</vt:lpstr>
      <vt:lpstr>Creating Auction</vt:lpstr>
      <vt:lpstr>Auction Creation</vt:lpstr>
      <vt:lpstr>Creating Auction</vt:lpstr>
      <vt:lpstr>Add Auction Item - Individually</vt:lpstr>
      <vt:lpstr>Add Auction Item - Individually</vt:lpstr>
      <vt:lpstr>Auction Item by Batch</vt:lpstr>
      <vt:lpstr>Auction Item by Batch</vt:lpstr>
      <vt:lpstr>Auction Item by Import</vt:lpstr>
      <vt:lpstr>Auction Item Import</vt:lpstr>
      <vt:lpstr>Auction Batch Import</vt:lpstr>
      <vt:lpstr>Auctions – Assigning Buyer</vt:lpstr>
      <vt:lpstr>Auction – Add a Buyer</vt:lpstr>
      <vt:lpstr>Auction- Add Payment</vt:lpstr>
      <vt:lpstr>Auction – Add Payment</vt:lpstr>
      <vt:lpstr>Auction – Add Payment</vt:lpstr>
      <vt:lpstr>Auction Items</vt:lpstr>
      <vt:lpstr>Tracking your 2024 Appeals</vt:lpstr>
      <vt:lpstr>Appeal Progress By Category</vt:lpstr>
      <vt:lpstr>Appeal Progress by Category</vt:lpstr>
      <vt:lpstr>Daily Revenue Transactions List</vt:lpstr>
      <vt:lpstr>Daily Revenue Transactions</vt:lpstr>
      <vt:lpstr>Recurring Gift List</vt:lpstr>
      <vt:lpstr>Recurring Gift List</vt:lpstr>
      <vt:lpstr>Recurring Gift List</vt:lpstr>
      <vt:lpstr>Appeal Progress Data List</vt:lpstr>
      <vt:lpstr>Appeal Progress Results</vt:lpstr>
      <vt:lpstr>PowerPoint Presentation</vt:lpstr>
      <vt:lpstr>     </vt:lpstr>
      <vt:lpstr>Using Group ID in batch</vt:lpstr>
      <vt:lpstr>Revenue Batch</vt:lpstr>
      <vt:lpstr>Search for the BSAFR Group</vt:lpstr>
      <vt:lpstr>Populate in the BSAFR Group</vt:lpstr>
      <vt:lpstr>BSAFR Group Fields</vt:lpstr>
      <vt:lpstr>Blackbaud Merchant Services</vt:lpstr>
      <vt:lpstr>PAUSE and breathe…</vt:lpstr>
      <vt:lpstr>PowerPoint Presentation</vt:lpstr>
      <vt:lpstr>PowerPoint Presentation</vt:lpstr>
      <vt:lpstr>Member Care</vt:lpstr>
      <vt:lpstr>PowerPoint Presentation</vt:lpstr>
      <vt:lpstr>PowerPoint Presentation</vt:lpstr>
      <vt:lpstr>PowerPoint Presentation</vt:lpstr>
      <vt:lpstr>PowerPoint Presentation</vt:lpstr>
      <vt:lpstr>Fill in the Boxes – Add an Attachment</vt:lpstr>
      <vt:lpstr>Next Forum</vt:lpstr>
      <vt:lpstr>     Questions &amp; Answers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CRM User Forum</dc:title>
  <dc:creator>John Kuehn;Don Day</dc:creator>
  <cp:revision>1</cp:revision>
  <dcterms:created xsi:type="dcterms:W3CDTF">2019-06-18T12:25:38Z</dcterms:created>
  <dcterms:modified xsi:type="dcterms:W3CDTF">2024-03-20T18:50:16Z</dcterms:modified>
</cp:coreProperties>
</file>