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7" r:id="rId4"/>
  </p:sldMasterIdLst>
  <p:notesMasterIdLst>
    <p:notesMasterId r:id="rId80"/>
  </p:notesMasterIdLst>
  <p:handoutMasterIdLst>
    <p:handoutMasterId r:id="rId81"/>
  </p:handoutMasterIdLst>
  <p:sldIdLst>
    <p:sldId id="256" r:id="rId5"/>
    <p:sldId id="345" r:id="rId6"/>
    <p:sldId id="266" r:id="rId7"/>
    <p:sldId id="257" r:id="rId8"/>
    <p:sldId id="261" r:id="rId9"/>
    <p:sldId id="354" r:id="rId10"/>
    <p:sldId id="267" r:id="rId11"/>
    <p:sldId id="355" r:id="rId12"/>
    <p:sldId id="343" r:id="rId13"/>
    <p:sldId id="265" r:id="rId14"/>
    <p:sldId id="344" r:id="rId15"/>
    <p:sldId id="260" r:id="rId16"/>
    <p:sldId id="269" r:id="rId17"/>
    <p:sldId id="363" r:id="rId18"/>
    <p:sldId id="341" r:id="rId19"/>
    <p:sldId id="296" r:id="rId20"/>
    <p:sldId id="356" r:id="rId21"/>
    <p:sldId id="298" r:id="rId22"/>
    <p:sldId id="306" r:id="rId23"/>
    <p:sldId id="299" r:id="rId24"/>
    <p:sldId id="295" r:id="rId25"/>
    <p:sldId id="346" r:id="rId26"/>
    <p:sldId id="347" r:id="rId27"/>
    <p:sldId id="272" r:id="rId28"/>
    <p:sldId id="312" r:id="rId29"/>
    <p:sldId id="311" r:id="rId30"/>
    <p:sldId id="302" r:id="rId31"/>
    <p:sldId id="351" r:id="rId32"/>
    <p:sldId id="309" r:id="rId33"/>
    <p:sldId id="357" r:id="rId34"/>
    <p:sldId id="310" r:id="rId35"/>
    <p:sldId id="301" r:id="rId36"/>
    <p:sldId id="268" r:id="rId37"/>
    <p:sldId id="358" r:id="rId38"/>
    <p:sldId id="352" r:id="rId39"/>
    <p:sldId id="359" r:id="rId40"/>
    <p:sldId id="276" r:id="rId41"/>
    <p:sldId id="281" r:id="rId42"/>
    <p:sldId id="284" r:id="rId43"/>
    <p:sldId id="282" r:id="rId44"/>
    <p:sldId id="350" r:id="rId45"/>
    <p:sldId id="277" r:id="rId46"/>
    <p:sldId id="367" r:id="rId47"/>
    <p:sldId id="278" r:id="rId48"/>
    <p:sldId id="349" r:id="rId49"/>
    <p:sldId id="291" r:id="rId50"/>
    <p:sldId id="279" r:id="rId51"/>
    <p:sldId id="315" r:id="rId52"/>
    <p:sldId id="316" r:id="rId53"/>
    <p:sldId id="366" r:id="rId54"/>
    <p:sldId id="364" r:id="rId55"/>
    <p:sldId id="320" r:id="rId56"/>
    <p:sldId id="322" r:id="rId57"/>
    <p:sldId id="318" r:id="rId58"/>
    <p:sldId id="319" r:id="rId59"/>
    <p:sldId id="280" r:id="rId60"/>
    <p:sldId id="326" r:id="rId61"/>
    <p:sldId id="327" r:id="rId62"/>
    <p:sldId id="328" r:id="rId63"/>
    <p:sldId id="329" r:id="rId64"/>
    <p:sldId id="330" r:id="rId65"/>
    <p:sldId id="331" r:id="rId66"/>
    <p:sldId id="332" r:id="rId67"/>
    <p:sldId id="333" r:id="rId68"/>
    <p:sldId id="334" r:id="rId69"/>
    <p:sldId id="335" r:id="rId70"/>
    <p:sldId id="336" r:id="rId71"/>
    <p:sldId id="337" r:id="rId72"/>
    <p:sldId id="338" r:id="rId73"/>
    <p:sldId id="262" r:id="rId74"/>
    <p:sldId id="270" r:id="rId75"/>
    <p:sldId id="365" r:id="rId76"/>
    <p:sldId id="342" r:id="rId77"/>
    <p:sldId id="339" r:id="rId78"/>
    <p:sldId id="340" r:id="rId79"/>
  </p:sldIdLst>
  <p:sldSz cx="9144000" cy="6858000" type="screen4x3"/>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Richard Bourlon" initials="RB" lastIdx="4" clrIdx="6">
    <p:extLst>
      <p:ext uri="{19B8F6BF-5375-455C-9EA6-DF929625EA0E}">
        <p15:presenceInfo xmlns:p15="http://schemas.microsoft.com/office/powerpoint/2012/main" userId="S::rbourlon@scouting.org::5ae13828-fd04-4597-bb5d-07db3d21c87a" providerId="AD"/>
      </p:ext>
    </p:extLst>
  </p:cmAuthor>
  <p:cmAuthor id="1" name="Bev Singel" initials="BS" lastIdx="50" clrIdx="0">
    <p:extLst>
      <p:ext uri="{19B8F6BF-5375-455C-9EA6-DF929625EA0E}">
        <p15:presenceInfo xmlns:p15="http://schemas.microsoft.com/office/powerpoint/2012/main" userId="S::besingel@scouting.org::63ca89a8-8cdb-4fe1-a766-8c247f6a6436" providerId="AD"/>
      </p:ext>
    </p:extLst>
  </p:cmAuthor>
  <p:cmAuthor id="2" name="Liz Pray" initials="LP" lastIdx="31" clrIdx="1">
    <p:extLst>
      <p:ext uri="{19B8F6BF-5375-455C-9EA6-DF929625EA0E}">
        <p15:presenceInfo xmlns:p15="http://schemas.microsoft.com/office/powerpoint/2012/main" userId="619a1d73e97044ed" providerId="Windows Live"/>
      </p:ext>
    </p:extLst>
  </p:cmAuthor>
  <p:cmAuthor id="3" name="Franke, Warren D [KIN]" initials="FWD[" lastIdx="62" clrIdx="2">
    <p:extLst>
      <p:ext uri="{19B8F6BF-5375-455C-9EA6-DF929625EA0E}">
        <p15:presenceInfo xmlns:p15="http://schemas.microsoft.com/office/powerpoint/2012/main" userId="S-1-5-21-1659004503-1450960922-1606980848-89966" providerId="AD"/>
      </p:ext>
    </p:extLst>
  </p:cmAuthor>
  <p:cmAuthor id="4" name="Sven Rundman III" initials="SRI" lastIdx="20" clrIdx="3">
    <p:extLst>
      <p:ext uri="{19B8F6BF-5375-455C-9EA6-DF929625EA0E}">
        <p15:presenceInfo xmlns:p15="http://schemas.microsoft.com/office/powerpoint/2012/main" userId="50ffd198a06c596a" providerId="Windows Live"/>
      </p:ext>
    </p:extLst>
  </p:cmAuthor>
  <p:cmAuthor id="5" name="Andrea Watson" initials="AW" lastIdx="8" clrIdx="4">
    <p:extLst>
      <p:ext uri="{19B8F6BF-5375-455C-9EA6-DF929625EA0E}">
        <p15:presenceInfo xmlns:p15="http://schemas.microsoft.com/office/powerpoint/2012/main" userId="S::awatson@scouting.org::a0bb7a3a-0c7c-4c27-9cc9-265616fe5ca4" providerId="AD"/>
      </p:ext>
    </p:extLst>
  </p:cmAuthor>
  <p:cmAuthor id="6" name="Thomas Pendleton" initials="TP" lastIdx="4" clrIdx="5">
    <p:extLst>
      <p:ext uri="{19B8F6BF-5375-455C-9EA6-DF929625EA0E}">
        <p15:presenceInfo xmlns:p15="http://schemas.microsoft.com/office/powerpoint/2012/main" userId="S::tpendlet@scouting.org::501ec95b-e267-4a39-852b-94938861e9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0" d="100"/>
          <a:sy n="150" d="100"/>
        </p:scale>
        <p:origin x="2016"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microsoft.com/office/2016/11/relationships/changesInfo" Target="changesInfos/changesInfo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commentAuthors" Target="commentAuthors.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notesMaster" Target="notesMasters/notesMaster1.xml"/><Relationship Id="rId85"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handoutMaster" Target="handoutMasters/handoutMaster1.xml"/><Relationship Id="rId86"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Watson" userId="a0bb7a3a-0c7c-4c27-9cc9-265616fe5ca4" providerId="ADAL" clId="{84280EE6-07D8-4018-BB93-05A7E95C722A}"/>
    <pc:docChg chg="undo custSel modSld">
      <pc:chgData name="Andrea Watson" userId="a0bb7a3a-0c7c-4c27-9cc9-265616fe5ca4" providerId="ADAL" clId="{84280EE6-07D8-4018-BB93-05A7E95C722A}" dt="2020-11-17T16:27:26.738" v="1619"/>
      <pc:docMkLst>
        <pc:docMk/>
      </pc:docMkLst>
      <pc:sldChg chg="modSp mod">
        <pc:chgData name="Andrea Watson" userId="a0bb7a3a-0c7c-4c27-9cc9-265616fe5ca4" providerId="ADAL" clId="{84280EE6-07D8-4018-BB93-05A7E95C722A}" dt="2020-11-13T18:59:45.156" v="56" actId="114"/>
        <pc:sldMkLst>
          <pc:docMk/>
          <pc:sldMk cId="0" sldId="256"/>
        </pc:sldMkLst>
        <pc:spChg chg="mod">
          <ac:chgData name="Andrea Watson" userId="a0bb7a3a-0c7c-4c27-9cc9-265616fe5ca4" providerId="ADAL" clId="{84280EE6-07D8-4018-BB93-05A7E95C722A}" dt="2020-11-13T18:59:45.156" v="56" actId="114"/>
          <ac:spMkLst>
            <pc:docMk/>
            <pc:sldMk cId="0" sldId="256"/>
            <ac:spMk id="5" creationId="{FE436E4A-7EA7-4B9E-BD47-5741BDEDA725}"/>
          </ac:spMkLst>
        </pc:spChg>
      </pc:sldChg>
      <pc:sldChg chg="modSp mod">
        <pc:chgData name="Andrea Watson" userId="a0bb7a3a-0c7c-4c27-9cc9-265616fe5ca4" providerId="ADAL" clId="{84280EE6-07D8-4018-BB93-05A7E95C722A}" dt="2020-11-13T19:21:53.323" v="134" actId="20577"/>
        <pc:sldMkLst>
          <pc:docMk/>
          <pc:sldMk cId="0" sldId="260"/>
        </pc:sldMkLst>
        <pc:spChg chg="mod">
          <ac:chgData name="Andrea Watson" userId="a0bb7a3a-0c7c-4c27-9cc9-265616fe5ca4" providerId="ADAL" clId="{84280EE6-07D8-4018-BB93-05A7E95C722A}" dt="2020-11-13T19:21:53.323" v="134" actId="20577"/>
          <ac:spMkLst>
            <pc:docMk/>
            <pc:sldMk cId="0" sldId="260"/>
            <ac:spMk id="20483" creationId="{00000000-0000-0000-0000-000000000000}"/>
          </ac:spMkLst>
        </pc:spChg>
      </pc:sldChg>
      <pc:sldChg chg="modSp mod">
        <pc:chgData name="Andrea Watson" userId="a0bb7a3a-0c7c-4c27-9cc9-265616fe5ca4" providerId="ADAL" clId="{84280EE6-07D8-4018-BB93-05A7E95C722A}" dt="2020-11-16T21:00:22.599" v="201" actId="1036"/>
        <pc:sldMkLst>
          <pc:docMk/>
          <pc:sldMk cId="0" sldId="265"/>
        </pc:sldMkLst>
        <pc:spChg chg="mod">
          <ac:chgData name="Andrea Watson" userId="a0bb7a3a-0c7c-4c27-9cc9-265616fe5ca4" providerId="ADAL" clId="{84280EE6-07D8-4018-BB93-05A7E95C722A}" dt="2020-11-16T21:00:22.599" v="201" actId="1036"/>
          <ac:spMkLst>
            <pc:docMk/>
            <pc:sldMk cId="0" sldId="265"/>
            <ac:spMk id="36866" creationId="{00000000-0000-0000-0000-000000000000}"/>
          </ac:spMkLst>
        </pc:spChg>
        <pc:spChg chg="mod">
          <ac:chgData name="Andrea Watson" userId="a0bb7a3a-0c7c-4c27-9cc9-265616fe5ca4" providerId="ADAL" clId="{84280EE6-07D8-4018-BB93-05A7E95C722A}" dt="2020-11-16T21:00:16.038" v="198" actId="1036"/>
          <ac:spMkLst>
            <pc:docMk/>
            <pc:sldMk cId="0" sldId="265"/>
            <ac:spMk id="36867" creationId="{00000000-0000-0000-0000-000000000000}"/>
          </ac:spMkLst>
        </pc:spChg>
      </pc:sldChg>
      <pc:sldChg chg="modSp mod">
        <pc:chgData name="Andrea Watson" userId="a0bb7a3a-0c7c-4c27-9cc9-265616fe5ca4" providerId="ADAL" clId="{84280EE6-07D8-4018-BB93-05A7E95C722A}" dt="2020-11-13T19:09:03.353" v="100" actId="20577"/>
        <pc:sldMkLst>
          <pc:docMk/>
          <pc:sldMk cId="0" sldId="266"/>
        </pc:sldMkLst>
        <pc:spChg chg="mod">
          <ac:chgData name="Andrea Watson" userId="a0bb7a3a-0c7c-4c27-9cc9-265616fe5ca4" providerId="ADAL" clId="{84280EE6-07D8-4018-BB93-05A7E95C722A}" dt="2020-11-13T19:09:03.353" v="100" actId="20577"/>
          <ac:spMkLst>
            <pc:docMk/>
            <pc:sldMk cId="0" sldId="266"/>
            <ac:spMk id="26627" creationId="{00000000-0000-0000-0000-000000000000}"/>
          </ac:spMkLst>
        </pc:spChg>
      </pc:sldChg>
      <pc:sldChg chg="modSp mod">
        <pc:chgData name="Andrea Watson" userId="a0bb7a3a-0c7c-4c27-9cc9-265616fe5ca4" providerId="ADAL" clId="{84280EE6-07D8-4018-BB93-05A7E95C722A}" dt="2020-11-16T21:08:19.225" v="262" actId="20577"/>
        <pc:sldMkLst>
          <pc:docMk/>
          <pc:sldMk cId="0" sldId="267"/>
        </pc:sldMkLst>
        <pc:spChg chg="mod">
          <ac:chgData name="Andrea Watson" userId="a0bb7a3a-0c7c-4c27-9cc9-265616fe5ca4" providerId="ADAL" clId="{84280EE6-07D8-4018-BB93-05A7E95C722A}" dt="2020-11-16T20:59:42.119" v="192" actId="1036"/>
          <ac:spMkLst>
            <pc:docMk/>
            <pc:sldMk cId="0" sldId="267"/>
            <ac:spMk id="22530" creationId="{00000000-0000-0000-0000-000000000000}"/>
          </ac:spMkLst>
        </pc:spChg>
        <pc:spChg chg="mod">
          <ac:chgData name="Andrea Watson" userId="a0bb7a3a-0c7c-4c27-9cc9-265616fe5ca4" providerId="ADAL" clId="{84280EE6-07D8-4018-BB93-05A7E95C722A}" dt="2020-11-16T21:08:19.225" v="262" actId="20577"/>
          <ac:spMkLst>
            <pc:docMk/>
            <pc:sldMk cId="0" sldId="267"/>
            <ac:spMk id="22531" creationId="{00000000-0000-0000-0000-000000000000}"/>
          </ac:spMkLst>
        </pc:spChg>
      </pc:sldChg>
      <pc:sldChg chg="modSp">
        <pc:chgData name="Andrea Watson" userId="a0bb7a3a-0c7c-4c27-9cc9-265616fe5ca4" providerId="ADAL" clId="{84280EE6-07D8-4018-BB93-05A7E95C722A}" dt="2020-11-13T20:11:07.362" v="143" actId="1037"/>
        <pc:sldMkLst>
          <pc:docMk/>
          <pc:sldMk cId="0" sldId="271"/>
        </pc:sldMkLst>
        <pc:spChg chg="mod">
          <ac:chgData name="Andrea Watson" userId="a0bb7a3a-0c7c-4c27-9cc9-265616fe5ca4" providerId="ADAL" clId="{84280EE6-07D8-4018-BB93-05A7E95C722A}" dt="2020-11-13T20:11:07.362" v="143" actId="1037"/>
          <ac:spMkLst>
            <pc:docMk/>
            <pc:sldMk cId="0" sldId="271"/>
            <ac:spMk id="38914" creationId="{00000000-0000-0000-0000-000000000000}"/>
          </ac:spMkLst>
        </pc:spChg>
        <pc:spChg chg="mod">
          <ac:chgData name="Andrea Watson" userId="a0bb7a3a-0c7c-4c27-9cc9-265616fe5ca4" providerId="ADAL" clId="{84280EE6-07D8-4018-BB93-05A7E95C722A}" dt="2020-11-13T20:11:07.362" v="143" actId="1037"/>
          <ac:spMkLst>
            <pc:docMk/>
            <pc:sldMk cId="0" sldId="271"/>
            <ac:spMk id="38915" creationId="{00000000-0000-0000-0000-000000000000}"/>
          </ac:spMkLst>
        </pc:spChg>
      </pc:sldChg>
      <pc:sldChg chg="modSp mod">
        <pc:chgData name="Andrea Watson" userId="a0bb7a3a-0c7c-4c27-9cc9-265616fe5ca4" providerId="ADAL" clId="{84280EE6-07D8-4018-BB93-05A7E95C722A}" dt="2020-11-16T21:15:27.174" v="626" actId="1035"/>
        <pc:sldMkLst>
          <pc:docMk/>
          <pc:sldMk cId="0" sldId="272"/>
        </pc:sldMkLst>
        <pc:spChg chg="mod">
          <ac:chgData name="Andrea Watson" userId="a0bb7a3a-0c7c-4c27-9cc9-265616fe5ca4" providerId="ADAL" clId="{84280EE6-07D8-4018-BB93-05A7E95C722A}" dt="2020-11-16T21:15:27.174" v="626" actId="1035"/>
          <ac:spMkLst>
            <pc:docMk/>
            <pc:sldMk cId="0" sldId="272"/>
            <ac:spMk id="65538" creationId="{00000000-0000-0000-0000-000000000000}"/>
          </ac:spMkLst>
        </pc:spChg>
        <pc:spChg chg="mod">
          <ac:chgData name="Andrea Watson" userId="a0bb7a3a-0c7c-4c27-9cc9-265616fe5ca4" providerId="ADAL" clId="{84280EE6-07D8-4018-BB93-05A7E95C722A}" dt="2020-11-16T21:15:27.174" v="626" actId="1035"/>
          <ac:spMkLst>
            <pc:docMk/>
            <pc:sldMk cId="0" sldId="272"/>
            <ac:spMk id="65539" creationId="{00000000-0000-0000-0000-000000000000}"/>
          </ac:spMkLst>
        </pc:spChg>
      </pc:sldChg>
      <pc:sldChg chg="addSp delSp modSp mod addCm modCm">
        <pc:chgData name="Andrea Watson" userId="a0bb7a3a-0c7c-4c27-9cc9-265616fe5ca4" providerId="ADAL" clId="{84280EE6-07D8-4018-BB93-05A7E95C722A}" dt="2020-11-17T00:46:45.163" v="1617"/>
        <pc:sldMkLst>
          <pc:docMk/>
          <pc:sldMk cId="0" sldId="276"/>
        </pc:sldMkLst>
        <pc:spChg chg="mod">
          <ac:chgData name="Andrea Watson" userId="a0bb7a3a-0c7c-4c27-9cc9-265616fe5ca4" providerId="ADAL" clId="{84280EE6-07D8-4018-BB93-05A7E95C722A}" dt="2020-11-16T22:54:20.279" v="1207" actId="255"/>
          <ac:spMkLst>
            <pc:docMk/>
            <pc:sldMk cId="0" sldId="276"/>
            <ac:spMk id="2" creationId="{00000000-0000-0000-0000-000000000000}"/>
          </ac:spMkLst>
        </pc:spChg>
        <pc:spChg chg="mod">
          <ac:chgData name="Andrea Watson" userId="a0bb7a3a-0c7c-4c27-9cc9-265616fe5ca4" providerId="ADAL" clId="{84280EE6-07D8-4018-BB93-05A7E95C722A}" dt="2020-11-16T22:53:04.821" v="1162" actId="1036"/>
          <ac:spMkLst>
            <pc:docMk/>
            <pc:sldMk cId="0" sldId="276"/>
            <ac:spMk id="81922" creationId="{00000000-0000-0000-0000-000000000000}"/>
          </ac:spMkLst>
        </pc:spChg>
        <pc:picChg chg="add del">
          <ac:chgData name="Andrea Watson" userId="a0bb7a3a-0c7c-4c27-9cc9-265616fe5ca4" providerId="ADAL" clId="{84280EE6-07D8-4018-BB93-05A7E95C722A}" dt="2020-11-16T22:52:41.641" v="1152"/>
          <ac:picMkLst>
            <pc:docMk/>
            <pc:sldMk cId="0" sldId="276"/>
            <ac:picMk id="1026" creationId="{746C3641-D979-48A8-8565-BB072924A95F}"/>
          </ac:picMkLst>
        </pc:picChg>
      </pc:sldChg>
      <pc:sldChg chg="modSp mod">
        <pc:chgData name="Andrea Watson" userId="a0bb7a3a-0c7c-4c27-9cc9-265616fe5ca4" providerId="ADAL" clId="{84280EE6-07D8-4018-BB93-05A7E95C722A}" dt="2020-11-16T22:56:59.776" v="1326" actId="255"/>
        <pc:sldMkLst>
          <pc:docMk/>
          <pc:sldMk cId="0" sldId="277"/>
        </pc:sldMkLst>
        <pc:spChg chg="mod">
          <ac:chgData name="Andrea Watson" userId="a0bb7a3a-0c7c-4c27-9cc9-265616fe5ca4" providerId="ADAL" clId="{84280EE6-07D8-4018-BB93-05A7E95C722A}" dt="2020-11-16T22:56:59.776" v="1326" actId="255"/>
          <ac:spMkLst>
            <pc:docMk/>
            <pc:sldMk cId="0" sldId="277"/>
            <ac:spMk id="46083" creationId="{DB3E7DA7-5718-49EB-891B-84AD57A799B6}"/>
          </ac:spMkLst>
        </pc:spChg>
      </pc:sldChg>
      <pc:sldChg chg="modSp mod">
        <pc:chgData name="Andrea Watson" userId="a0bb7a3a-0c7c-4c27-9cc9-265616fe5ca4" providerId="ADAL" clId="{84280EE6-07D8-4018-BB93-05A7E95C722A}" dt="2020-11-16T22:58:46.109" v="1415" actId="1035"/>
        <pc:sldMkLst>
          <pc:docMk/>
          <pc:sldMk cId="0" sldId="278"/>
        </pc:sldMkLst>
        <pc:spChg chg="mod">
          <ac:chgData name="Andrea Watson" userId="a0bb7a3a-0c7c-4c27-9cc9-265616fe5ca4" providerId="ADAL" clId="{84280EE6-07D8-4018-BB93-05A7E95C722A}" dt="2020-11-16T22:58:46.109" v="1415" actId="1035"/>
          <ac:spMkLst>
            <pc:docMk/>
            <pc:sldMk cId="0" sldId="278"/>
            <ac:spMk id="96259" creationId="{00000000-0000-0000-0000-000000000000}"/>
          </ac:spMkLst>
        </pc:spChg>
      </pc:sldChg>
      <pc:sldChg chg="modSp mod">
        <pc:chgData name="Andrea Watson" userId="a0bb7a3a-0c7c-4c27-9cc9-265616fe5ca4" providerId="ADAL" clId="{84280EE6-07D8-4018-BB93-05A7E95C722A}" dt="2020-11-16T22:54:50.013" v="1244" actId="1035"/>
        <pc:sldMkLst>
          <pc:docMk/>
          <pc:sldMk cId="0" sldId="281"/>
        </pc:sldMkLst>
        <pc:spChg chg="mod">
          <ac:chgData name="Andrea Watson" userId="a0bb7a3a-0c7c-4c27-9cc9-265616fe5ca4" providerId="ADAL" clId="{84280EE6-07D8-4018-BB93-05A7E95C722A}" dt="2020-11-16T22:54:50.013" v="1244" actId="1035"/>
          <ac:spMkLst>
            <pc:docMk/>
            <pc:sldMk cId="0" sldId="281"/>
            <ac:spMk id="86018" creationId="{00000000-0000-0000-0000-000000000000}"/>
          </ac:spMkLst>
        </pc:spChg>
        <pc:spChg chg="mod">
          <ac:chgData name="Andrea Watson" userId="a0bb7a3a-0c7c-4c27-9cc9-265616fe5ca4" providerId="ADAL" clId="{84280EE6-07D8-4018-BB93-05A7E95C722A}" dt="2020-11-16T22:54:50.013" v="1244" actId="1035"/>
          <ac:spMkLst>
            <pc:docMk/>
            <pc:sldMk cId="0" sldId="281"/>
            <ac:spMk id="86019" creationId="{00000000-0000-0000-0000-000000000000}"/>
          </ac:spMkLst>
        </pc:spChg>
      </pc:sldChg>
      <pc:sldChg chg="modSp">
        <pc:chgData name="Andrea Watson" userId="a0bb7a3a-0c7c-4c27-9cc9-265616fe5ca4" providerId="ADAL" clId="{84280EE6-07D8-4018-BB93-05A7E95C722A}" dt="2020-11-16T22:56:10.630" v="1293" actId="1035"/>
        <pc:sldMkLst>
          <pc:docMk/>
          <pc:sldMk cId="0" sldId="282"/>
        </pc:sldMkLst>
        <pc:spChg chg="mod">
          <ac:chgData name="Andrea Watson" userId="a0bb7a3a-0c7c-4c27-9cc9-265616fe5ca4" providerId="ADAL" clId="{84280EE6-07D8-4018-BB93-05A7E95C722A}" dt="2020-11-16T22:56:10.630" v="1293" actId="1035"/>
          <ac:spMkLst>
            <pc:docMk/>
            <pc:sldMk cId="0" sldId="282"/>
            <ac:spMk id="90114" creationId="{00000000-0000-0000-0000-000000000000}"/>
          </ac:spMkLst>
        </pc:spChg>
        <pc:spChg chg="mod">
          <ac:chgData name="Andrea Watson" userId="a0bb7a3a-0c7c-4c27-9cc9-265616fe5ca4" providerId="ADAL" clId="{84280EE6-07D8-4018-BB93-05A7E95C722A}" dt="2020-11-16T22:56:10.630" v="1293" actId="1035"/>
          <ac:spMkLst>
            <pc:docMk/>
            <pc:sldMk cId="0" sldId="282"/>
            <ac:spMk id="90115" creationId="{00000000-0000-0000-0000-000000000000}"/>
          </ac:spMkLst>
        </pc:spChg>
      </pc:sldChg>
      <pc:sldChg chg="modSp mod">
        <pc:chgData name="Andrea Watson" userId="a0bb7a3a-0c7c-4c27-9cc9-265616fe5ca4" providerId="ADAL" clId="{84280EE6-07D8-4018-BB93-05A7E95C722A}" dt="2020-11-16T22:56:06.445" v="1290" actId="1035"/>
        <pc:sldMkLst>
          <pc:docMk/>
          <pc:sldMk cId="0" sldId="284"/>
        </pc:sldMkLst>
        <pc:spChg chg="mod">
          <ac:chgData name="Andrea Watson" userId="a0bb7a3a-0c7c-4c27-9cc9-265616fe5ca4" providerId="ADAL" clId="{84280EE6-07D8-4018-BB93-05A7E95C722A}" dt="2020-11-16T22:56:06.445" v="1290" actId="1035"/>
          <ac:spMkLst>
            <pc:docMk/>
            <pc:sldMk cId="0" sldId="284"/>
            <ac:spMk id="88066" creationId="{00000000-0000-0000-0000-000000000000}"/>
          </ac:spMkLst>
        </pc:spChg>
        <pc:spChg chg="mod">
          <ac:chgData name="Andrea Watson" userId="a0bb7a3a-0c7c-4c27-9cc9-265616fe5ca4" providerId="ADAL" clId="{84280EE6-07D8-4018-BB93-05A7E95C722A}" dt="2020-11-16T22:56:06.445" v="1290" actId="1035"/>
          <ac:spMkLst>
            <pc:docMk/>
            <pc:sldMk cId="0" sldId="284"/>
            <ac:spMk id="88067" creationId="{00000000-0000-0000-0000-000000000000}"/>
          </ac:spMkLst>
        </pc:spChg>
      </pc:sldChg>
      <pc:sldChg chg="modSp mod">
        <pc:chgData name="Andrea Watson" userId="a0bb7a3a-0c7c-4c27-9cc9-265616fe5ca4" providerId="ADAL" clId="{84280EE6-07D8-4018-BB93-05A7E95C722A}" dt="2020-11-16T21:06:34.753" v="245" actId="6549"/>
        <pc:sldMkLst>
          <pc:docMk/>
          <pc:sldMk cId="0" sldId="296"/>
        </pc:sldMkLst>
        <pc:spChg chg="mod">
          <ac:chgData name="Andrea Watson" userId="a0bb7a3a-0c7c-4c27-9cc9-265616fe5ca4" providerId="ADAL" clId="{84280EE6-07D8-4018-BB93-05A7E95C722A}" dt="2020-11-16T21:06:34.753" v="245" actId="6549"/>
          <ac:spMkLst>
            <pc:docMk/>
            <pc:sldMk cId="0" sldId="296"/>
            <ac:spMk id="45059" creationId="{00000000-0000-0000-0000-000000000000}"/>
          </ac:spMkLst>
        </pc:spChg>
      </pc:sldChg>
      <pc:sldChg chg="modSp mod">
        <pc:chgData name="Andrea Watson" userId="a0bb7a3a-0c7c-4c27-9cc9-265616fe5ca4" providerId="ADAL" clId="{84280EE6-07D8-4018-BB93-05A7E95C722A}" dt="2020-11-16T21:10:13.431" v="298" actId="1035"/>
        <pc:sldMkLst>
          <pc:docMk/>
          <pc:sldMk cId="0" sldId="298"/>
        </pc:sldMkLst>
        <pc:spChg chg="mod">
          <ac:chgData name="Andrea Watson" userId="a0bb7a3a-0c7c-4c27-9cc9-265616fe5ca4" providerId="ADAL" clId="{84280EE6-07D8-4018-BB93-05A7E95C722A}" dt="2020-11-16T21:10:13.431" v="298" actId="1035"/>
          <ac:spMkLst>
            <pc:docMk/>
            <pc:sldMk cId="0" sldId="298"/>
            <ac:spMk id="29699" creationId="{11F0485F-8548-45D0-B090-77D9975B84C0}"/>
          </ac:spMkLst>
        </pc:spChg>
        <pc:spChg chg="mod">
          <ac:chgData name="Andrea Watson" userId="a0bb7a3a-0c7c-4c27-9cc9-265616fe5ca4" providerId="ADAL" clId="{84280EE6-07D8-4018-BB93-05A7E95C722A}" dt="2020-11-16T21:10:13.431" v="298" actId="1035"/>
          <ac:spMkLst>
            <pc:docMk/>
            <pc:sldMk cId="0" sldId="298"/>
            <ac:spMk id="49154" creationId="{00000000-0000-0000-0000-000000000000}"/>
          </ac:spMkLst>
        </pc:spChg>
      </pc:sldChg>
      <pc:sldChg chg="modSp mod">
        <pc:chgData name="Andrea Watson" userId="a0bb7a3a-0c7c-4c27-9cc9-265616fe5ca4" providerId="ADAL" clId="{84280EE6-07D8-4018-BB93-05A7E95C722A}" dt="2020-11-16T21:12:08.119" v="391" actId="1035"/>
        <pc:sldMkLst>
          <pc:docMk/>
          <pc:sldMk cId="0" sldId="299"/>
        </pc:sldMkLst>
        <pc:spChg chg="mod">
          <ac:chgData name="Andrea Watson" userId="a0bb7a3a-0c7c-4c27-9cc9-265616fe5ca4" providerId="ADAL" clId="{84280EE6-07D8-4018-BB93-05A7E95C722A}" dt="2020-11-16T21:12:08.119" v="391" actId="1035"/>
          <ac:spMkLst>
            <pc:docMk/>
            <pc:sldMk cId="0" sldId="299"/>
            <ac:spMk id="53250" creationId="{00000000-0000-0000-0000-000000000000}"/>
          </ac:spMkLst>
        </pc:spChg>
        <pc:spChg chg="mod">
          <ac:chgData name="Andrea Watson" userId="a0bb7a3a-0c7c-4c27-9cc9-265616fe5ca4" providerId="ADAL" clId="{84280EE6-07D8-4018-BB93-05A7E95C722A}" dt="2020-11-16T21:12:08.119" v="391" actId="1035"/>
          <ac:spMkLst>
            <pc:docMk/>
            <pc:sldMk cId="0" sldId="299"/>
            <ac:spMk id="53251" creationId="{00000000-0000-0000-0000-000000000000}"/>
          </ac:spMkLst>
        </pc:spChg>
      </pc:sldChg>
      <pc:sldChg chg="modSp mod addCm modCm">
        <pc:chgData name="Andrea Watson" userId="a0bb7a3a-0c7c-4c27-9cc9-265616fe5ca4" providerId="ADAL" clId="{84280EE6-07D8-4018-BB93-05A7E95C722A}" dt="2020-11-16T22:37:29.452" v="682"/>
        <pc:sldMkLst>
          <pc:docMk/>
          <pc:sldMk cId="0" sldId="302"/>
        </pc:sldMkLst>
        <pc:spChg chg="mod">
          <ac:chgData name="Andrea Watson" userId="a0bb7a3a-0c7c-4c27-9cc9-265616fe5ca4" providerId="ADAL" clId="{84280EE6-07D8-4018-BB93-05A7E95C722A}" dt="2020-11-16T22:37:06.520" v="680" actId="6549"/>
          <ac:spMkLst>
            <pc:docMk/>
            <pc:sldMk cId="0" sldId="302"/>
            <ac:spMk id="69635" creationId="{00000000-0000-0000-0000-000000000000}"/>
          </ac:spMkLst>
        </pc:spChg>
      </pc:sldChg>
      <pc:sldChg chg="modSp mod">
        <pc:chgData name="Andrea Watson" userId="a0bb7a3a-0c7c-4c27-9cc9-265616fe5ca4" providerId="ADAL" clId="{84280EE6-07D8-4018-BB93-05A7E95C722A}" dt="2020-11-16T21:11:13.223" v="341" actId="1035"/>
        <pc:sldMkLst>
          <pc:docMk/>
          <pc:sldMk cId="0" sldId="306"/>
        </pc:sldMkLst>
        <pc:spChg chg="mod">
          <ac:chgData name="Andrea Watson" userId="a0bb7a3a-0c7c-4c27-9cc9-265616fe5ca4" providerId="ADAL" clId="{84280EE6-07D8-4018-BB93-05A7E95C722A}" dt="2020-11-16T21:11:13.223" v="341" actId="1035"/>
          <ac:spMkLst>
            <pc:docMk/>
            <pc:sldMk cId="0" sldId="306"/>
            <ac:spMk id="51202" creationId="{00000000-0000-0000-0000-000000000000}"/>
          </ac:spMkLst>
        </pc:spChg>
        <pc:spChg chg="mod">
          <ac:chgData name="Andrea Watson" userId="a0bb7a3a-0c7c-4c27-9cc9-265616fe5ca4" providerId="ADAL" clId="{84280EE6-07D8-4018-BB93-05A7E95C722A}" dt="2020-11-16T21:11:13.223" v="341" actId="1035"/>
          <ac:spMkLst>
            <pc:docMk/>
            <pc:sldMk cId="0" sldId="306"/>
            <ac:spMk id="51203" creationId="{00000000-0000-0000-0000-000000000000}"/>
          </ac:spMkLst>
        </pc:spChg>
      </pc:sldChg>
      <pc:sldChg chg="modSp mod">
        <pc:chgData name="Andrea Watson" userId="a0bb7a3a-0c7c-4c27-9cc9-265616fe5ca4" providerId="ADAL" clId="{84280EE6-07D8-4018-BB93-05A7E95C722A}" dt="2020-11-16T22:42:58.621" v="828" actId="1036"/>
        <pc:sldMkLst>
          <pc:docMk/>
          <pc:sldMk cId="0" sldId="309"/>
        </pc:sldMkLst>
        <pc:spChg chg="mod">
          <ac:chgData name="Andrea Watson" userId="a0bb7a3a-0c7c-4c27-9cc9-265616fe5ca4" providerId="ADAL" clId="{84280EE6-07D8-4018-BB93-05A7E95C722A}" dt="2020-11-16T22:42:58.621" v="828" actId="1036"/>
          <ac:spMkLst>
            <pc:docMk/>
            <pc:sldMk cId="0" sldId="309"/>
            <ac:spMk id="57346" creationId="{00000000-0000-0000-0000-000000000000}"/>
          </ac:spMkLst>
        </pc:spChg>
        <pc:spChg chg="mod">
          <ac:chgData name="Andrea Watson" userId="a0bb7a3a-0c7c-4c27-9cc9-265616fe5ca4" providerId="ADAL" clId="{84280EE6-07D8-4018-BB93-05A7E95C722A}" dt="2020-11-16T22:42:58.621" v="828" actId="1036"/>
          <ac:spMkLst>
            <pc:docMk/>
            <pc:sldMk cId="0" sldId="309"/>
            <ac:spMk id="57347" creationId="{00000000-0000-0000-0000-000000000000}"/>
          </ac:spMkLst>
        </pc:spChg>
      </pc:sldChg>
      <pc:sldChg chg="modSp">
        <pc:chgData name="Andrea Watson" userId="a0bb7a3a-0c7c-4c27-9cc9-265616fe5ca4" providerId="ADAL" clId="{84280EE6-07D8-4018-BB93-05A7E95C722A}" dt="2020-11-16T21:17:11.647" v="636" actId="1036"/>
        <pc:sldMkLst>
          <pc:docMk/>
          <pc:sldMk cId="0" sldId="311"/>
        </pc:sldMkLst>
        <pc:spChg chg="mod">
          <ac:chgData name="Andrea Watson" userId="a0bb7a3a-0c7c-4c27-9cc9-265616fe5ca4" providerId="ADAL" clId="{84280EE6-07D8-4018-BB93-05A7E95C722A}" dt="2020-11-16T21:17:11.647" v="636" actId="1036"/>
          <ac:spMkLst>
            <pc:docMk/>
            <pc:sldMk cId="0" sldId="311"/>
            <ac:spMk id="106498" creationId="{00000000-0000-0000-0000-000000000000}"/>
          </ac:spMkLst>
        </pc:spChg>
        <pc:spChg chg="mod">
          <ac:chgData name="Andrea Watson" userId="a0bb7a3a-0c7c-4c27-9cc9-265616fe5ca4" providerId="ADAL" clId="{84280EE6-07D8-4018-BB93-05A7E95C722A}" dt="2020-11-16T21:17:11.647" v="636" actId="1036"/>
          <ac:spMkLst>
            <pc:docMk/>
            <pc:sldMk cId="0" sldId="311"/>
            <ac:spMk id="106499" creationId="{00000000-0000-0000-0000-000000000000}"/>
          </ac:spMkLst>
        </pc:spChg>
      </pc:sldChg>
      <pc:sldChg chg="modSp mod addCm modCm">
        <pc:chgData name="Andrea Watson" userId="a0bb7a3a-0c7c-4c27-9cc9-265616fe5ca4" providerId="ADAL" clId="{84280EE6-07D8-4018-BB93-05A7E95C722A}" dt="2020-11-17T00:36:59.681" v="1615" actId="255"/>
        <pc:sldMkLst>
          <pc:docMk/>
          <pc:sldMk cId="0" sldId="312"/>
        </pc:sldMkLst>
        <pc:spChg chg="mod">
          <ac:chgData name="Andrea Watson" userId="a0bb7a3a-0c7c-4c27-9cc9-265616fe5ca4" providerId="ADAL" clId="{84280EE6-07D8-4018-BB93-05A7E95C722A}" dt="2020-11-16T21:15:38.662" v="630" actId="1035"/>
          <ac:spMkLst>
            <pc:docMk/>
            <pc:sldMk cId="0" sldId="312"/>
            <ac:spMk id="104450" creationId="{00000000-0000-0000-0000-000000000000}"/>
          </ac:spMkLst>
        </pc:spChg>
        <pc:spChg chg="mod">
          <ac:chgData name="Andrea Watson" userId="a0bb7a3a-0c7c-4c27-9cc9-265616fe5ca4" providerId="ADAL" clId="{84280EE6-07D8-4018-BB93-05A7E95C722A}" dt="2020-11-17T00:36:59.681" v="1615" actId="255"/>
          <ac:spMkLst>
            <pc:docMk/>
            <pc:sldMk cId="0" sldId="312"/>
            <ac:spMk id="104451" creationId="{00000000-0000-0000-0000-000000000000}"/>
          </ac:spMkLst>
        </pc:spChg>
      </pc:sldChg>
      <pc:sldChg chg="modSp mod">
        <pc:chgData name="Andrea Watson" userId="a0bb7a3a-0c7c-4c27-9cc9-265616fe5ca4" providerId="ADAL" clId="{84280EE6-07D8-4018-BB93-05A7E95C722A}" dt="2020-11-16T22:59:42.712" v="1469" actId="20577"/>
        <pc:sldMkLst>
          <pc:docMk/>
          <pc:sldMk cId="0" sldId="315"/>
        </pc:sldMkLst>
        <pc:spChg chg="mod">
          <ac:chgData name="Andrea Watson" userId="a0bb7a3a-0c7c-4c27-9cc9-265616fe5ca4" providerId="ADAL" clId="{84280EE6-07D8-4018-BB93-05A7E95C722A}" dt="2020-11-16T22:59:42.712" v="1469" actId="20577"/>
          <ac:spMkLst>
            <pc:docMk/>
            <pc:sldMk cId="0" sldId="315"/>
            <ac:spMk id="108547" creationId="{00000000-0000-0000-0000-000000000000}"/>
          </ac:spMkLst>
        </pc:spChg>
      </pc:sldChg>
      <pc:sldChg chg="modSp mod addCm modCm">
        <pc:chgData name="Andrea Watson" userId="a0bb7a3a-0c7c-4c27-9cc9-265616fe5ca4" providerId="ADAL" clId="{84280EE6-07D8-4018-BB93-05A7E95C722A}" dt="2020-11-16T23:06:06.381" v="1590"/>
        <pc:sldMkLst>
          <pc:docMk/>
          <pc:sldMk cId="0" sldId="318"/>
        </pc:sldMkLst>
        <pc:spChg chg="mod">
          <ac:chgData name="Andrea Watson" userId="a0bb7a3a-0c7c-4c27-9cc9-265616fe5ca4" providerId="ADAL" clId="{84280EE6-07D8-4018-BB93-05A7E95C722A}" dt="2020-11-16T23:05:44.912" v="1588" actId="20577"/>
          <ac:spMkLst>
            <pc:docMk/>
            <pc:sldMk cId="0" sldId="318"/>
            <ac:spMk id="114691" creationId="{00000000-0000-0000-0000-000000000000}"/>
          </ac:spMkLst>
        </pc:spChg>
      </pc:sldChg>
      <pc:sldChg chg="modSp mod">
        <pc:chgData name="Andrea Watson" userId="a0bb7a3a-0c7c-4c27-9cc9-265616fe5ca4" providerId="ADAL" clId="{84280EE6-07D8-4018-BB93-05A7E95C722A}" dt="2020-11-16T23:06:18.929" v="1599" actId="20577"/>
        <pc:sldMkLst>
          <pc:docMk/>
          <pc:sldMk cId="0" sldId="319"/>
        </pc:sldMkLst>
        <pc:spChg chg="mod">
          <ac:chgData name="Andrea Watson" userId="a0bb7a3a-0c7c-4c27-9cc9-265616fe5ca4" providerId="ADAL" clId="{84280EE6-07D8-4018-BB93-05A7E95C722A}" dt="2020-11-16T23:06:18.929" v="1599" actId="20577"/>
          <ac:spMkLst>
            <pc:docMk/>
            <pc:sldMk cId="0" sldId="319"/>
            <ac:spMk id="116739" creationId="{00000000-0000-0000-0000-000000000000}"/>
          </ac:spMkLst>
        </pc:spChg>
      </pc:sldChg>
      <pc:sldChg chg="modSp mod">
        <pc:chgData name="Andrea Watson" userId="a0bb7a3a-0c7c-4c27-9cc9-265616fe5ca4" providerId="ADAL" clId="{84280EE6-07D8-4018-BB93-05A7E95C722A}" dt="2020-11-16T23:04:13.830" v="1509" actId="1035"/>
        <pc:sldMkLst>
          <pc:docMk/>
          <pc:sldMk cId="0" sldId="320"/>
        </pc:sldMkLst>
        <pc:spChg chg="mod">
          <ac:chgData name="Andrea Watson" userId="a0bb7a3a-0c7c-4c27-9cc9-265616fe5ca4" providerId="ADAL" clId="{84280EE6-07D8-4018-BB93-05A7E95C722A}" dt="2020-11-16T23:04:13.830" v="1509" actId="1035"/>
          <ac:spMkLst>
            <pc:docMk/>
            <pc:sldMk cId="0" sldId="320"/>
            <ac:spMk id="118786" creationId="{00000000-0000-0000-0000-000000000000}"/>
          </ac:spMkLst>
        </pc:spChg>
        <pc:spChg chg="mod">
          <ac:chgData name="Andrea Watson" userId="a0bb7a3a-0c7c-4c27-9cc9-265616fe5ca4" providerId="ADAL" clId="{84280EE6-07D8-4018-BB93-05A7E95C722A}" dt="2020-11-16T23:04:13.830" v="1509" actId="1035"/>
          <ac:spMkLst>
            <pc:docMk/>
            <pc:sldMk cId="0" sldId="320"/>
            <ac:spMk id="118787" creationId="{00000000-0000-0000-0000-000000000000}"/>
          </ac:spMkLst>
        </pc:spChg>
      </pc:sldChg>
      <pc:sldChg chg="modSp mod">
        <pc:chgData name="Andrea Watson" userId="a0bb7a3a-0c7c-4c27-9cc9-265616fe5ca4" providerId="ADAL" clId="{84280EE6-07D8-4018-BB93-05A7E95C722A}" dt="2020-11-17T00:23:23.592" v="1614" actId="20577"/>
        <pc:sldMkLst>
          <pc:docMk/>
          <pc:sldMk cId="0" sldId="336"/>
        </pc:sldMkLst>
        <pc:spChg chg="mod">
          <ac:chgData name="Andrea Watson" userId="a0bb7a3a-0c7c-4c27-9cc9-265616fe5ca4" providerId="ADAL" clId="{84280EE6-07D8-4018-BB93-05A7E95C722A}" dt="2020-11-17T00:23:23.592" v="1614" actId="20577"/>
          <ac:spMkLst>
            <pc:docMk/>
            <pc:sldMk cId="0" sldId="336"/>
            <ac:spMk id="145411" creationId="{00000000-0000-0000-0000-000000000000}"/>
          </ac:spMkLst>
        </pc:spChg>
      </pc:sldChg>
      <pc:sldChg chg="addCm modCm">
        <pc:chgData name="Andrea Watson" userId="a0bb7a3a-0c7c-4c27-9cc9-265616fe5ca4" providerId="ADAL" clId="{84280EE6-07D8-4018-BB93-05A7E95C722A}" dt="2020-11-17T16:27:26.738" v="1619"/>
        <pc:sldMkLst>
          <pc:docMk/>
          <pc:sldMk cId="0" sldId="341"/>
        </pc:sldMkLst>
      </pc:sldChg>
      <pc:sldChg chg="modSp mod">
        <pc:chgData name="Andrea Watson" userId="a0bb7a3a-0c7c-4c27-9cc9-265616fe5ca4" providerId="ADAL" clId="{84280EE6-07D8-4018-BB93-05A7E95C722A}" dt="2020-11-16T21:08:06.706" v="261" actId="6549"/>
        <pc:sldMkLst>
          <pc:docMk/>
          <pc:sldMk cId="0" sldId="344"/>
        </pc:sldMkLst>
        <pc:spChg chg="mod">
          <ac:chgData name="Andrea Watson" userId="a0bb7a3a-0c7c-4c27-9cc9-265616fe5ca4" providerId="ADAL" clId="{84280EE6-07D8-4018-BB93-05A7E95C722A}" dt="2020-11-16T21:08:06.706" v="261" actId="6549"/>
          <ac:spMkLst>
            <pc:docMk/>
            <pc:sldMk cId="0" sldId="344"/>
            <ac:spMk id="28675" creationId="{00000000-0000-0000-0000-000000000000}"/>
          </ac:spMkLst>
        </pc:spChg>
      </pc:sldChg>
      <pc:sldChg chg="modSp mod">
        <pc:chgData name="Andrea Watson" userId="a0bb7a3a-0c7c-4c27-9cc9-265616fe5ca4" providerId="ADAL" clId="{84280EE6-07D8-4018-BB93-05A7E95C722A}" dt="2020-11-13T15:52:20.817" v="1" actId="20577"/>
        <pc:sldMkLst>
          <pc:docMk/>
          <pc:sldMk cId="0" sldId="345"/>
        </pc:sldMkLst>
        <pc:spChg chg="mod">
          <ac:chgData name="Andrea Watson" userId="a0bb7a3a-0c7c-4c27-9cc9-265616fe5ca4" providerId="ADAL" clId="{84280EE6-07D8-4018-BB93-05A7E95C722A}" dt="2020-11-13T15:52:20.817" v="1" actId="20577"/>
          <ac:spMkLst>
            <pc:docMk/>
            <pc:sldMk cId="0" sldId="345"/>
            <ac:spMk id="10243" creationId="{00000000-0000-0000-0000-000000000000}"/>
          </ac:spMkLst>
        </pc:spChg>
      </pc:sldChg>
      <pc:sldChg chg="modSp mod">
        <pc:chgData name="Andrea Watson" userId="a0bb7a3a-0c7c-4c27-9cc9-265616fe5ca4" providerId="ADAL" clId="{84280EE6-07D8-4018-BB93-05A7E95C722A}" dt="2020-11-16T21:13:49.742" v="564" actId="114"/>
        <pc:sldMkLst>
          <pc:docMk/>
          <pc:sldMk cId="0" sldId="347"/>
        </pc:sldMkLst>
        <pc:spChg chg="mod">
          <ac:chgData name="Andrea Watson" userId="a0bb7a3a-0c7c-4c27-9cc9-265616fe5ca4" providerId="ADAL" clId="{84280EE6-07D8-4018-BB93-05A7E95C722A}" dt="2020-11-16T21:13:49.742" v="564" actId="114"/>
          <ac:spMkLst>
            <pc:docMk/>
            <pc:sldMk cId="0" sldId="347"/>
            <ac:spMk id="6" creationId="{00000000-0000-0000-0000-000000000000}"/>
          </ac:spMkLst>
        </pc:spChg>
        <pc:spChg chg="mod">
          <ac:chgData name="Andrea Watson" userId="a0bb7a3a-0c7c-4c27-9cc9-265616fe5ca4" providerId="ADAL" clId="{84280EE6-07D8-4018-BB93-05A7E95C722A}" dt="2020-11-16T21:13:44.279" v="563" actId="1035"/>
          <ac:spMkLst>
            <pc:docMk/>
            <pc:sldMk cId="0" sldId="347"/>
            <ac:spMk id="75778" creationId="{00000000-0000-0000-0000-000000000000}"/>
          </ac:spMkLst>
        </pc:spChg>
      </pc:sldChg>
      <pc:sldChg chg="modSp mod addCm modCm">
        <pc:chgData name="Andrea Watson" userId="a0bb7a3a-0c7c-4c27-9cc9-265616fe5ca4" providerId="ADAL" clId="{84280EE6-07D8-4018-BB93-05A7E95C722A}" dt="2020-11-16T22:59:13.454" v="1421"/>
        <pc:sldMkLst>
          <pc:docMk/>
          <pc:sldMk cId="0" sldId="349"/>
        </pc:sldMkLst>
        <pc:spChg chg="mod">
          <ac:chgData name="Andrea Watson" userId="a0bb7a3a-0c7c-4c27-9cc9-265616fe5ca4" providerId="ADAL" clId="{84280EE6-07D8-4018-BB93-05A7E95C722A}" dt="2020-11-16T22:59:02.327" v="1419" actId="20577"/>
          <ac:spMkLst>
            <pc:docMk/>
            <pc:sldMk cId="0" sldId="349"/>
            <ac:spMk id="98307" creationId="{00000000-0000-0000-0000-000000000000}"/>
          </ac:spMkLst>
        </pc:spChg>
      </pc:sldChg>
      <pc:sldChg chg="modSp mod">
        <pc:chgData name="Andrea Watson" userId="a0bb7a3a-0c7c-4c27-9cc9-265616fe5ca4" providerId="ADAL" clId="{84280EE6-07D8-4018-BB93-05A7E95C722A}" dt="2020-11-16T22:41:29.240" v="758" actId="20577"/>
        <pc:sldMkLst>
          <pc:docMk/>
          <pc:sldMk cId="0" sldId="351"/>
        </pc:sldMkLst>
        <pc:spChg chg="mod">
          <ac:chgData name="Andrea Watson" userId="a0bb7a3a-0c7c-4c27-9cc9-265616fe5ca4" providerId="ADAL" clId="{84280EE6-07D8-4018-BB93-05A7E95C722A}" dt="2020-11-16T22:41:29.240" v="758" actId="20577"/>
          <ac:spMkLst>
            <pc:docMk/>
            <pc:sldMk cId="0" sldId="351"/>
            <ac:spMk id="3" creationId="{B299A307-A6A7-4916-8927-B2DE51A9A0AD}"/>
          </ac:spMkLst>
        </pc:spChg>
      </pc:sldChg>
      <pc:sldChg chg="modSp mod">
        <pc:chgData name="Andrea Watson" userId="a0bb7a3a-0c7c-4c27-9cc9-265616fe5ca4" providerId="ADAL" clId="{84280EE6-07D8-4018-BB93-05A7E95C722A}" dt="2020-11-16T22:50:20.503" v="1027" actId="114"/>
        <pc:sldMkLst>
          <pc:docMk/>
          <pc:sldMk cId="0" sldId="352"/>
        </pc:sldMkLst>
        <pc:spChg chg="mod">
          <ac:chgData name="Andrea Watson" userId="a0bb7a3a-0c7c-4c27-9cc9-265616fe5ca4" providerId="ADAL" clId="{84280EE6-07D8-4018-BB93-05A7E95C722A}" dt="2020-11-16T22:50:20.503" v="1027" actId="114"/>
          <ac:spMkLst>
            <pc:docMk/>
            <pc:sldMk cId="0" sldId="352"/>
            <ac:spMk id="6" creationId="{00000000-0000-0000-0000-000000000000}"/>
          </ac:spMkLst>
        </pc:spChg>
      </pc:sldChg>
      <pc:sldChg chg="modSp mod">
        <pc:chgData name="Andrea Watson" userId="a0bb7a3a-0c7c-4c27-9cc9-265616fe5ca4" providerId="ADAL" clId="{84280EE6-07D8-4018-BB93-05A7E95C722A}" dt="2020-11-16T21:10:50.319" v="336" actId="114"/>
        <pc:sldMkLst>
          <pc:docMk/>
          <pc:sldMk cId="809807064" sldId="356"/>
        </pc:sldMkLst>
        <pc:spChg chg="mod">
          <ac:chgData name="Andrea Watson" userId="a0bb7a3a-0c7c-4c27-9cc9-265616fe5ca4" providerId="ADAL" clId="{84280EE6-07D8-4018-BB93-05A7E95C722A}" dt="2020-11-16T21:10:44.631" v="335" actId="1036"/>
          <ac:spMkLst>
            <pc:docMk/>
            <pc:sldMk cId="809807064" sldId="356"/>
            <ac:spMk id="6" creationId="{00000000-0000-0000-0000-000000000000}"/>
          </ac:spMkLst>
        </pc:spChg>
        <pc:spChg chg="mod">
          <ac:chgData name="Andrea Watson" userId="a0bb7a3a-0c7c-4c27-9cc9-265616fe5ca4" providerId="ADAL" clId="{84280EE6-07D8-4018-BB93-05A7E95C722A}" dt="2020-11-16T21:10:50.319" v="336" actId="114"/>
          <ac:spMkLst>
            <pc:docMk/>
            <pc:sldMk cId="809807064" sldId="356"/>
            <ac:spMk id="45059" creationId="{00000000-0000-0000-0000-000000000000}"/>
          </ac:spMkLst>
        </pc:spChg>
      </pc:sldChg>
      <pc:sldChg chg="modSp mod">
        <pc:chgData name="Andrea Watson" userId="a0bb7a3a-0c7c-4c27-9cc9-265616fe5ca4" providerId="ADAL" clId="{84280EE6-07D8-4018-BB93-05A7E95C722A}" dt="2020-11-16T22:47:14.485" v="875" actId="114"/>
        <pc:sldMkLst>
          <pc:docMk/>
          <pc:sldMk cId="3905446902" sldId="357"/>
        </pc:sldMkLst>
        <pc:spChg chg="mod">
          <ac:chgData name="Andrea Watson" userId="a0bb7a3a-0c7c-4c27-9cc9-265616fe5ca4" providerId="ADAL" clId="{84280EE6-07D8-4018-BB93-05A7E95C722A}" dt="2020-11-16T22:47:14.485" v="875" actId="114"/>
          <ac:spMkLst>
            <pc:docMk/>
            <pc:sldMk cId="3905446902" sldId="357"/>
            <ac:spMk id="57347" creationId="{00000000-0000-0000-0000-000000000000}"/>
          </ac:spMkLst>
        </pc:spChg>
      </pc:sldChg>
      <pc:sldChg chg="modSp mod">
        <pc:chgData name="Andrea Watson" userId="a0bb7a3a-0c7c-4c27-9cc9-265616fe5ca4" providerId="ADAL" clId="{84280EE6-07D8-4018-BB93-05A7E95C722A}" dt="2020-11-16T22:48:38.027" v="921" actId="114"/>
        <pc:sldMkLst>
          <pc:docMk/>
          <pc:sldMk cId="2316590375" sldId="358"/>
        </pc:sldMkLst>
        <pc:spChg chg="mod">
          <ac:chgData name="Andrea Watson" userId="a0bb7a3a-0c7c-4c27-9cc9-265616fe5ca4" providerId="ADAL" clId="{84280EE6-07D8-4018-BB93-05A7E95C722A}" dt="2020-11-16T22:48:38.027" v="921" actId="114"/>
          <ac:spMkLst>
            <pc:docMk/>
            <pc:sldMk cId="2316590375" sldId="358"/>
            <ac:spMk id="77827" creationId="{00000000-0000-0000-0000-000000000000}"/>
          </ac:spMkLst>
        </pc:spChg>
      </pc:sldChg>
      <pc:sldChg chg="modSp mod">
        <pc:chgData name="Andrea Watson" userId="a0bb7a3a-0c7c-4c27-9cc9-265616fe5ca4" providerId="ADAL" clId="{84280EE6-07D8-4018-BB93-05A7E95C722A}" dt="2020-11-16T20:55:24.406" v="144" actId="20577"/>
        <pc:sldMkLst>
          <pc:docMk/>
          <pc:sldMk cId="1525799503" sldId="365"/>
        </pc:sldMkLst>
        <pc:spChg chg="mod">
          <ac:chgData name="Andrea Watson" userId="a0bb7a3a-0c7c-4c27-9cc9-265616fe5ca4" providerId="ADAL" clId="{84280EE6-07D8-4018-BB93-05A7E95C722A}" dt="2020-11-16T20:55:24.406" v="144" actId="20577"/>
          <ac:spMkLst>
            <pc:docMk/>
            <pc:sldMk cId="1525799503" sldId="365"/>
            <ac:spMk id="5" creationId="{00000000-0000-0000-0000-000000000000}"/>
          </ac:spMkLst>
        </pc:spChg>
      </pc:sldChg>
      <pc:sldChg chg="modSp mod">
        <pc:chgData name="Andrea Watson" userId="a0bb7a3a-0c7c-4c27-9cc9-265616fe5ca4" providerId="ADAL" clId="{84280EE6-07D8-4018-BB93-05A7E95C722A}" dt="2020-11-16T22:57:51.908" v="1368" actId="255"/>
        <pc:sldMkLst>
          <pc:docMk/>
          <pc:sldMk cId="2364646166" sldId="367"/>
        </pc:sldMkLst>
        <pc:spChg chg="mod">
          <ac:chgData name="Andrea Watson" userId="a0bb7a3a-0c7c-4c27-9cc9-265616fe5ca4" providerId="ADAL" clId="{84280EE6-07D8-4018-BB93-05A7E95C722A}" dt="2020-11-16T22:57:51.908" v="1368" actId="255"/>
          <ac:spMkLst>
            <pc:docMk/>
            <pc:sldMk cId="2364646166" sldId="367"/>
            <ac:spMk id="46083" creationId="{DB3E7DA7-5718-49EB-891B-84AD57A799B6}"/>
          </ac:spMkLst>
        </pc:spChg>
      </pc:sldChg>
    </pc:docChg>
  </pc:docChgLst>
  <pc:docChgLst>
    <pc:chgData name="Thomas Pendleton" userId="501ec95b-e267-4a39-852b-94938861e953" providerId="ADAL" clId="{CE9DC0E4-9783-4436-80A4-501283C79FA2}"/>
    <pc:docChg chg="custSel modSld">
      <pc:chgData name="Thomas Pendleton" userId="501ec95b-e267-4a39-852b-94938861e953" providerId="ADAL" clId="{CE9DC0E4-9783-4436-80A4-501283C79FA2}" dt="2020-11-19T20:52:38.078" v="5" actId="1589"/>
      <pc:docMkLst>
        <pc:docMk/>
      </pc:docMkLst>
      <pc:sldChg chg="addCm">
        <pc:chgData name="Thomas Pendleton" userId="501ec95b-e267-4a39-852b-94938861e953" providerId="ADAL" clId="{CE9DC0E4-9783-4436-80A4-501283C79FA2}" dt="2020-11-19T20:52:38.078" v="5" actId="1589"/>
        <pc:sldMkLst>
          <pc:docMk/>
          <pc:sldMk cId="0" sldId="341"/>
        </pc:sldMkLst>
      </pc:sldChg>
      <pc:sldChg chg="modSp">
        <pc:chgData name="Thomas Pendleton" userId="501ec95b-e267-4a39-852b-94938861e953" providerId="ADAL" clId="{CE9DC0E4-9783-4436-80A4-501283C79FA2}" dt="2020-11-16T22:50:14.410" v="2" actId="20577"/>
        <pc:sldMkLst>
          <pc:docMk/>
          <pc:sldMk cId="201631026" sldId="354"/>
        </pc:sldMkLst>
        <pc:spChg chg="mod">
          <ac:chgData name="Thomas Pendleton" userId="501ec95b-e267-4a39-852b-94938861e953" providerId="ADAL" clId="{CE9DC0E4-9783-4436-80A4-501283C79FA2}" dt="2020-11-16T22:50:14.410" v="2" actId="20577"/>
          <ac:spMkLst>
            <pc:docMk/>
            <pc:sldMk cId="201631026" sldId="354"/>
            <ac:spMk id="6" creationId="{00000000-0000-0000-0000-000000000000}"/>
          </ac:spMkLst>
        </pc:spChg>
      </pc:sldChg>
      <pc:sldChg chg="modSp">
        <pc:chgData name="Thomas Pendleton" userId="501ec95b-e267-4a39-852b-94938861e953" providerId="ADAL" clId="{CE9DC0E4-9783-4436-80A4-501283C79FA2}" dt="2020-11-17T13:36:12.245" v="3" actId="33524"/>
        <pc:sldMkLst>
          <pc:docMk/>
          <pc:sldMk cId="2066353811" sldId="355"/>
        </pc:sldMkLst>
        <pc:spChg chg="mod">
          <ac:chgData name="Thomas Pendleton" userId="501ec95b-e267-4a39-852b-94938861e953" providerId="ADAL" clId="{CE9DC0E4-9783-4436-80A4-501283C79FA2}" dt="2020-11-17T13:36:12.245" v="3" actId="33524"/>
          <ac:spMkLst>
            <pc:docMk/>
            <pc:sldMk cId="2066353811" sldId="355"/>
            <ac:spMk id="5" creationId="{00000000-0000-0000-0000-000000000000}"/>
          </ac:spMkLst>
        </pc:spChg>
      </pc:sldChg>
    </pc:docChg>
  </pc:docChgLst>
  <pc:docChgLst>
    <pc:chgData name="Thomas Pendleton" userId="S::tpendlet@scouting.org::501ec95b-e267-4a39-852b-94938861e953" providerId="AD" clId="Web-{C76D0868-381B-6E03-F910-050C5751B47E}"/>
    <pc:docChg chg="">
      <pc:chgData name="Thomas Pendleton" userId="S::tpendlet@scouting.org::501ec95b-e267-4a39-852b-94938861e953" providerId="AD" clId="Web-{C76D0868-381B-6E03-F910-050C5751B47E}" dt="2020-11-16T21:10:09.970" v="0"/>
      <pc:docMkLst>
        <pc:docMk/>
      </pc:docMkLst>
      <pc:sldChg chg="addCm">
        <pc:chgData name="Thomas Pendleton" userId="S::tpendlet@scouting.org::501ec95b-e267-4a39-852b-94938861e953" providerId="AD" clId="Web-{C76D0868-381B-6E03-F910-050C5751B47E}" dt="2020-11-16T21:10:09.970" v="0"/>
        <pc:sldMkLst>
          <pc:docMk/>
          <pc:sldMk cId="0" sldId="341"/>
        </pc:sldMkLst>
      </pc:sldChg>
    </pc:docChg>
  </pc:docChgLst>
  <pc:docChgLst>
    <pc:chgData name="Richard Bourlon" userId="S::rbourlon@scouting.org::5ae13828-fd04-4597-bb5d-07db3d21c87a" providerId="AD" clId="Web-{597EB1EC-8418-3DAC-6C22-38BDD3D52CC2}"/>
    <pc:docChg chg="addSld delSld modSld sldOrd">
      <pc:chgData name="Richard Bourlon" userId="S::rbourlon@scouting.org::5ae13828-fd04-4597-bb5d-07db3d21c87a" providerId="AD" clId="Web-{597EB1EC-8418-3DAC-6C22-38BDD3D52CC2}" dt="2020-11-19T16:24:52.210" v="1087"/>
      <pc:docMkLst>
        <pc:docMk/>
      </pc:docMkLst>
      <pc:sldChg chg="modSp">
        <pc:chgData name="Richard Bourlon" userId="S::rbourlon@scouting.org::5ae13828-fd04-4597-bb5d-07db3d21c87a" providerId="AD" clId="Web-{597EB1EC-8418-3DAC-6C22-38BDD3D52CC2}" dt="2020-11-19T15:01:25.241" v="6" actId="20577"/>
        <pc:sldMkLst>
          <pc:docMk/>
          <pc:sldMk cId="0" sldId="256"/>
        </pc:sldMkLst>
        <pc:spChg chg="mod">
          <ac:chgData name="Richard Bourlon" userId="S::rbourlon@scouting.org::5ae13828-fd04-4597-bb5d-07db3d21c87a" providerId="AD" clId="Web-{597EB1EC-8418-3DAC-6C22-38BDD3D52CC2}" dt="2020-11-19T15:01:25.241" v="6" actId="20577"/>
          <ac:spMkLst>
            <pc:docMk/>
            <pc:sldMk cId="0" sldId="256"/>
            <ac:spMk id="5" creationId="{FE436E4A-7EA7-4B9E-BD47-5741BDEDA725}"/>
          </ac:spMkLst>
        </pc:spChg>
      </pc:sldChg>
      <pc:sldChg chg="modSp">
        <pc:chgData name="Richard Bourlon" userId="S::rbourlon@scouting.org::5ae13828-fd04-4597-bb5d-07db3d21c87a" providerId="AD" clId="Web-{597EB1EC-8418-3DAC-6C22-38BDD3D52CC2}" dt="2020-11-19T15:33:28.977" v="332" actId="20577"/>
        <pc:sldMkLst>
          <pc:docMk/>
          <pc:sldMk cId="0" sldId="260"/>
        </pc:sldMkLst>
        <pc:spChg chg="mod">
          <ac:chgData name="Richard Bourlon" userId="S::rbourlon@scouting.org::5ae13828-fd04-4597-bb5d-07db3d21c87a" providerId="AD" clId="Web-{597EB1EC-8418-3DAC-6C22-38BDD3D52CC2}" dt="2020-11-19T15:33:28.977" v="332" actId="20577"/>
          <ac:spMkLst>
            <pc:docMk/>
            <pc:sldMk cId="0" sldId="260"/>
            <ac:spMk id="20483" creationId="{00000000-0000-0000-0000-000000000000}"/>
          </ac:spMkLst>
        </pc:spChg>
      </pc:sldChg>
      <pc:sldChg chg="modSp">
        <pc:chgData name="Richard Bourlon" userId="S::rbourlon@scouting.org::5ae13828-fd04-4597-bb5d-07db3d21c87a" providerId="AD" clId="Web-{597EB1EC-8418-3DAC-6C22-38BDD3D52CC2}" dt="2020-11-19T15:18:10.182" v="89" actId="20577"/>
        <pc:sldMkLst>
          <pc:docMk/>
          <pc:sldMk cId="0" sldId="266"/>
        </pc:sldMkLst>
        <pc:spChg chg="mod">
          <ac:chgData name="Richard Bourlon" userId="S::rbourlon@scouting.org::5ae13828-fd04-4597-bb5d-07db3d21c87a" providerId="AD" clId="Web-{597EB1EC-8418-3DAC-6C22-38BDD3D52CC2}" dt="2020-11-19T15:18:10.182" v="89" actId="20577"/>
          <ac:spMkLst>
            <pc:docMk/>
            <pc:sldMk cId="0" sldId="266"/>
            <ac:spMk id="26627" creationId="{00000000-0000-0000-0000-000000000000}"/>
          </ac:spMkLst>
        </pc:spChg>
      </pc:sldChg>
      <pc:sldChg chg="modSp">
        <pc:chgData name="Richard Bourlon" userId="S::rbourlon@scouting.org::5ae13828-fd04-4597-bb5d-07db3d21c87a" providerId="AD" clId="Web-{597EB1EC-8418-3DAC-6C22-38BDD3D52CC2}" dt="2020-11-19T15:20:47.505" v="147" actId="20577"/>
        <pc:sldMkLst>
          <pc:docMk/>
          <pc:sldMk cId="0" sldId="267"/>
        </pc:sldMkLst>
        <pc:spChg chg="mod">
          <ac:chgData name="Richard Bourlon" userId="S::rbourlon@scouting.org::5ae13828-fd04-4597-bb5d-07db3d21c87a" providerId="AD" clId="Web-{597EB1EC-8418-3DAC-6C22-38BDD3D52CC2}" dt="2020-11-19T15:20:47.505" v="147" actId="20577"/>
          <ac:spMkLst>
            <pc:docMk/>
            <pc:sldMk cId="0" sldId="267"/>
            <ac:spMk id="22531" creationId="{00000000-0000-0000-0000-000000000000}"/>
          </ac:spMkLst>
        </pc:spChg>
      </pc:sldChg>
      <pc:sldChg chg="modSp">
        <pc:chgData name="Richard Bourlon" userId="S::rbourlon@scouting.org::5ae13828-fd04-4597-bb5d-07db3d21c87a" providerId="AD" clId="Web-{597EB1EC-8418-3DAC-6C22-38BDD3D52CC2}" dt="2020-11-19T16:03:13.312" v="916" actId="20577"/>
        <pc:sldMkLst>
          <pc:docMk/>
          <pc:sldMk cId="0" sldId="268"/>
        </pc:sldMkLst>
        <pc:spChg chg="mod">
          <ac:chgData name="Richard Bourlon" userId="S::rbourlon@scouting.org::5ae13828-fd04-4597-bb5d-07db3d21c87a" providerId="AD" clId="Web-{597EB1EC-8418-3DAC-6C22-38BDD3D52CC2}" dt="2020-11-19T16:03:13.312" v="916" actId="20577"/>
          <ac:spMkLst>
            <pc:docMk/>
            <pc:sldMk cId="0" sldId="268"/>
            <ac:spMk id="77827" creationId="{00000000-0000-0000-0000-000000000000}"/>
          </ac:spMkLst>
        </pc:spChg>
      </pc:sldChg>
      <pc:sldChg chg="modSp">
        <pc:chgData name="Richard Bourlon" userId="S::rbourlon@scouting.org::5ae13828-fd04-4597-bb5d-07db3d21c87a" providerId="AD" clId="Web-{597EB1EC-8418-3DAC-6C22-38BDD3D52CC2}" dt="2020-11-19T15:31:05.295" v="285" actId="20577"/>
        <pc:sldMkLst>
          <pc:docMk/>
          <pc:sldMk cId="0" sldId="269"/>
        </pc:sldMkLst>
        <pc:spChg chg="mod">
          <ac:chgData name="Richard Bourlon" userId="S::rbourlon@scouting.org::5ae13828-fd04-4597-bb5d-07db3d21c87a" providerId="AD" clId="Web-{597EB1EC-8418-3DAC-6C22-38BDD3D52CC2}" dt="2020-11-19T15:31:05.295" v="285" actId="20577"/>
          <ac:spMkLst>
            <pc:docMk/>
            <pc:sldMk cId="0" sldId="269"/>
            <ac:spMk id="43011" creationId="{00000000-0000-0000-0000-000000000000}"/>
          </ac:spMkLst>
        </pc:spChg>
      </pc:sldChg>
      <pc:sldChg chg="addCm">
        <pc:chgData name="Richard Bourlon" userId="S::rbourlon@scouting.org::5ae13828-fd04-4597-bb5d-07db3d21c87a" providerId="AD" clId="Web-{597EB1EC-8418-3DAC-6C22-38BDD3D52CC2}" dt="2020-11-19T16:24:52.210" v="1087"/>
        <pc:sldMkLst>
          <pc:docMk/>
          <pc:sldMk cId="0" sldId="270"/>
        </pc:sldMkLst>
      </pc:sldChg>
      <pc:sldChg chg="modSp del addCm delCm">
        <pc:chgData name="Richard Bourlon" userId="S::rbourlon@scouting.org::5ae13828-fd04-4597-bb5d-07db3d21c87a" providerId="AD" clId="Web-{597EB1EC-8418-3DAC-6C22-38BDD3D52CC2}" dt="2020-11-19T15:52:07.534" v="587"/>
        <pc:sldMkLst>
          <pc:docMk/>
          <pc:sldMk cId="0" sldId="271"/>
        </pc:sldMkLst>
        <pc:spChg chg="mod">
          <ac:chgData name="Richard Bourlon" userId="S::rbourlon@scouting.org::5ae13828-fd04-4597-bb5d-07db3d21c87a" providerId="AD" clId="Web-{597EB1EC-8418-3DAC-6C22-38BDD3D52CC2}" dt="2020-11-19T15:39:03.561" v="490" actId="20577"/>
          <ac:spMkLst>
            <pc:docMk/>
            <pc:sldMk cId="0" sldId="271"/>
            <ac:spMk id="38915" creationId="{00000000-0000-0000-0000-000000000000}"/>
          </ac:spMkLst>
        </pc:spChg>
      </pc:sldChg>
      <pc:sldChg chg="modSp">
        <pc:chgData name="Richard Bourlon" userId="S::rbourlon@scouting.org::5ae13828-fd04-4597-bb5d-07db3d21c87a" providerId="AD" clId="Web-{597EB1EC-8418-3DAC-6C22-38BDD3D52CC2}" dt="2020-11-19T15:51:31.219" v="586" actId="20577"/>
        <pc:sldMkLst>
          <pc:docMk/>
          <pc:sldMk cId="0" sldId="272"/>
        </pc:sldMkLst>
        <pc:spChg chg="mod">
          <ac:chgData name="Richard Bourlon" userId="S::rbourlon@scouting.org::5ae13828-fd04-4597-bb5d-07db3d21c87a" providerId="AD" clId="Web-{597EB1EC-8418-3DAC-6C22-38BDD3D52CC2}" dt="2020-11-19T15:51:31.219" v="586" actId="20577"/>
          <ac:spMkLst>
            <pc:docMk/>
            <pc:sldMk cId="0" sldId="272"/>
            <ac:spMk id="65539" creationId="{00000000-0000-0000-0000-000000000000}"/>
          </ac:spMkLst>
        </pc:spChg>
      </pc:sldChg>
      <pc:sldChg chg="modSp delCm">
        <pc:chgData name="Richard Bourlon" userId="S::rbourlon@scouting.org::5ae13828-fd04-4597-bb5d-07db3d21c87a" providerId="AD" clId="Web-{597EB1EC-8418-3DAC-6C22-38BDD3D52CC2}" dt="2020-11-19T16:06:16.403" v="937" actId="20577"/>
        <pc:sldMkLst>
          <pc:docMk/>
          <pc:sldMk cId="0" sldId="276"/>
        </pc:sldMkLst>
        <pc:spChg chg="mod">
          <ac:chgData name="Richard Bourlon" userId="S::rbourlon@scouting.org::5ae13828-fd04-4597-bb5d-07db3d21c87a" providerId="AD" clId="Web-{597EB1EC-8418-3DAC-6C22-38BDD3D52CC2}" dt="2020-11-19T16:06:16.403" v="937" actId="20577"/>
          <ac:spMkLst>
            <pc:docMk/>
            <pc:sldMk cId="0" sldId="276"/>
            <ac:spMk id="2" creationId="{00000000-0000-0000-0000-000000000000}"/>
          </ac:spMkLst>
        </pc:spChg>
      </pc:sldChg>
      <pc:sldChg chg="modSp">
        <pc:chgData name="Richard Bourlon" userId="S::rbourlon@scouting.org::5ae13828-fd04-4597-bb5d-07db3d21c87a" providerId="AD" clId="Web-{597EB1EC-8418-3DAC-6C22-38BDD3D52CC2}" dt="2020-11-19T16:08:53.804" v="960" actId="20577"/>
        <pc:sldMkLst>
          <pc:docMk/>
          <pc:sldMk cId="0" sldId="277"/>
        </pc:sldMkLst>
        <pc:spChg chg="mod">
          <ac:chgData name="Richard Bourlon" userId="S::rbourlon@scouting.org::5ae13828-fd04-4597-bb5d-07db3d21c87a" providerId="AD" clId="Web-{597EB1EC-8418-3DAC-6C22-38BDD3D52CC2}" dt="2020-11-19T16:08:53.804" v="960" actId="20577"/>
          <ac:spMkLst>
            <pc:docMk/>
            <pc:sldMk cId="0" sldId="277"/>
            <ac:spMk id="46083" creationId="{DB3E7DA7-5718-49EB-891B-84AD57A799B6}"/>
          </ac:spMkLst>
        </pc:spChg>
      </pc:sldChg>
      <pc:sldChg chg="modSp">
        <pc:chgData name="Richard Bourlon" userId="S::rbourlon@scouting.org::5ae13828-fd04-4597-bb5d-07db3d21c87a" providerId="AD" clId="Web-{597EB1EC-8418-3DAC-6C22-38BDD3D52CC2}" dt="2020-11-19T16:16:52.007" v="1004" actId="20577"/>
        <pc:sldMkLst>
          <pc:docMk/>
          <pc:sldMk cId="0" sldId="280"/>
        </pc:sldMkLst>
        <pc:spChg chg="mod">
          <ac:chgData name="Richard Bourlon" userId="S::rbourlon@scouting.org::5ae13828-fd04-4597-bb5d-07db3d21c87a" providerId="AD" clId="Web-{597EB1EC-8418-3DAC-6C22-38BDD3D52CC2}" dt="2020-11-19T16:16:52.007" v="1004" actId="20577"/>
          <ac:spMkLst>
            <pc:docMk/>
            <pc:sldMk cId="0" sldId="280"/>
            <ac:spMk id="122883" creationId="{00000000-0000-0000-0000-000000000000}"/>
          </ac:spMkLst>
        </pc:spChg>
      </pc:sldChg>
      <pc:sldChg chg="modSp">
        <pc:chgData name="Richard Bourlon" userId="S::rbourlon@scouting.org::5ae13828-fd04-4597-bb5d-07db3d21c87a" providerId="AD" clId="Web-{597EB1EC-8418-3DAC-6C22-38BDD3D52CC2}" dt="2020-11-19T16:11:04.984" v="966" actId="20577"/>
        <pc:sldMkLst>
          <pc:docMk/>
          <pc:sldMk cId="0" sldId="291"/>
        </pc:sldMkLst>
        <pc:spChg chg="mod">
          <ac:chgData name="Richard Bourlon" userId="S::rbourlon@scouting.org::5ae13828-fd04-4597-bb5d-07db3d21c87a" providerId="AD" clId="Web-{597EB1EC-8418-3DAC-6C22-38BDD3D52CC2}" dt="2020-11-19T16:11:04.984" v="966" actId="20577"/>
          <ac:spMkLst>
            <pc:docMk/>
            <pc:sldMk cId="0" sldId="291"/>
            <ac:spMk id="100355" creationId="{00000000-0000-0000-0000-000000000000}"/>
          </ac:spMkLst>
        </pc:spChg>
      </pc:sldChg>
      <pc:sldChg chg="modSp">
        <pc:chgData name="Richard Bourlon" userId="S::rbourlon@scouting.org::5ae13828-fd04-4597-bb5d-07db3d21c87a" providerId="AD" clId="Web-{597EB1EC-8418-3DAC-6C22-38BDD3D52CC2}" dt="2020-11-19T15:48:08.472" v="551" actId="20577"/>
        <pc:sldMkLst>
          <pc:docMk/>
          <pc:sldMk cId="0" sldId="295"/>
        </pc:sldMkLst>
        <pc:spChg chg="mod">
          <ac:chgData name="Richard Bourlon" userId="S::rbourlon@scouting.org::5ae13828-fd04-4597-bb5d-07db3d21c87a" providerId="AD" clId="Web-{597EB1EC-8418-3DAC-6C22-38BDD3D52CC2}" dt="2020-11-19T15:48:08.472" v="551" actId="20577"/>
          <ac:spMkLst>
            <pc:docMk/>
            <pc:sldMk cId="0" sldId="295"/>
            <ac:spMk id="55299" creationId="{00000000-0000-0000-0000-000000000000}"/>
          </ac:spMkLst>
        </pc:spChg>
      </pc:sldChg>
      <pc:sldChg chg="modSp">
        <pc:chgData name="Richard Bourlon" userId="S::rbourlon@scouting.org::5ae13828-fd04-4597-bb5d-07db3d21c87a" providerId="AD" clId="Web-{597EB1EC-8418-3DAC-6C22-38BDD3D52CC2}" dt="2020-11-19T15:46:16.543" v="514" actId="20577"/>
        <pc:sldMkLst>
          <pc:docMk/>
          <pc:sldMk cId="0" sldId="299"/>
        </pc:sldMkLst>
        <pc:spChg chg="mod">
          <ac:chgData name="Richard Bourlon" userId="S::rbourlon@scouting.org::5ae13828-fd04-4597-bb5d-07db3d21c87a" providerId="AD" clId="Web-{597EB1EC-8418-3DAC-6C22-38BDD3D52CC2}" dt="2020-11-19T15:46:16.543" v="514" actId="20577"/>
          <ac:spMkLst>
            <pc:docMk/>
            <pc:sldMk cId="0" sldId="299"/>
            <ac:spMk id="53251" creationId="{00000000-0000-0000-0000-000000000000}"/>
          </ac:spMkLst>
        </pc:spChg>
      </pc:sldChg>
      <pc:sldChg chg="delCm">
        <pc:chgData name="Richard Bourlon" userId="S::rbourlon@scouting.org::5ae13828-fd04-4597-bb5d-07db3d21c87a" providerId="AD" clId="Web-{597EB1EC-8418-3DAC-6C22-38BDD3D52CC2}" dt="2020-11-19T15:58:42.888" v="829"/>
        <pc:sldMkLst>
          <pc:docMk/>
          <pc:sldMk cId="0" sldId="302"/>
        </pc:sldMkLst>
      </pc:sldChg>
      <pc:sldChg chg="modSp">
        <pc:chgData name="Richard Bourlon" userId="S::rbourlon@scouting.org::5ae13828-fd04-4597-bb5d-07db3d21c87a" providerId="AD" clId="Web-{597EB1EC-8418-3DAC-6C22-38BDD3D52CC2}" dt="2020-11-19T15:57:50.510" v="827" actId="20577"/>
        <pc:sldMkLst>
          <pc:docMk/>
          <pc:sldMk cId="0" sldId="311"/>
        </pc:sldMkLst>
        <pc:spChg chg="mod">
          <ac:chgData name="Richard Bourlon" userId="S::rbourlon@scouting.org::5ae13828-fd04-4597-bb5d-07db3d21c87a" providerId="AD" clId="Web-{597EB1EC-8418-3DAC-6C22-38BDD3D52CC2}" dt="2020-11-19T15:57:50.510" v="827" actId="20577"/>
          <ac:spMkLst>
            <pc:docMk/>
            <pc:sldMk cId="0" sldId="311"/>
            <ac:spMk id="106499" creationId="{00000000-0000-0000-0000-000000000000}"/>
          </ac:spMkLst>
        </pc:spChg>
      </pc:sldChg>
      <pc:sldChg chg="modSp delCm">
        <pc:chgData name="Richard Bourlon" userId="S::rbourlon@scouting.org::5ae13828-fd04-4597-bb5d-07db3d21c87a" providerId="AD" clId="Web-{597EB1EC-8418-3DAC-6C22-38BDD3D52CC2}" dt="2020-11-19T15:56:56.288" v="809" actId="20577"/>
        <pc:sldMkLst>
          <pc:docMk/>
          <pc:sldMk cId="0" sldId="312"/>
        </pc:sldMkLst>
        <pc:spChg chg="mod">
          <ac:chgData name="Richard Bourlon" userId="S::rbourlon@scouting.org::5ae13828-fd04-4597-bb5d-07db3d21c87a" providerId="AD" clId="Web-{597EB1EC-8418-3DAC-6C22-38BDD3D52CC2}" dt="2020-11-19T15:56:56.288" v="809" actId="20577"/>
          <ac:spMkLst>
            <pc:docMk/>
            <pc:sldMk cId="0" sldId="312"/>
            <ac:spMk id="104451" creationId="{00000000-0000-0000-0000-000000000000}"/>
          </ac:spMkLst>
        </pc:spChg>
      </pc:sldChg>
      <pc:sldChg chg="modSp">
        <pc:chgData name="Richard Bourlon" userId="S::rbourlon@scouting.org::5ae13828-fd04-4597-bb5d-07db3d21c87a" providerId="AD" clId="Web-{597EB1EC-8418-3DAC-6C22-38BDD3D52CC2}" dt="2020-11-19T16:12:49.069" v="968" actId="20577"/>
        <pc:sldMkLst>
          <pc:docMk/>
          <pc:sldMk cId="0" sldId="316"/>
        </pc:sldMkLst>
        <pc:spChg chg="mod">
          <ac:chgData name="Richard Bourlon" userId="S::rbourlon@scouting.org::5ae13828-fd04-4597-bb5d-07db3d21c87a" providerId="AD" clId="Web-{597EB1EC-8418-3DAC-6C22-38BDD3D52CC2}" dt="2020-11-19T16:12:49.069" v="968" actId="20577"/>
          <ac:spMkLst>
            <pc:docMk/>
            <pc:sldMk cId="0" sldId="316"/>
            <ac:spMk id="110595" creationId="{00000000-0000-0000-0000-000000000000}"/>
          </ac:spMkLst>
        </pc:spChg>
      </pc:sldChg>
      <pc:sldChg chg="modSp">
        <pc:chgData name="Richard Bourlon" userId="S::rbourlon@scouting.org::5ae13828-fd04-4597-bb5d-07db3d21c87a" providerId="AD" clId="Web-{597EB1EC-8418-3DAC-6C22-38BDD3D52CC2}" dt="2020-11-19T16:18:17.372" v="1017" actId="20577"/>
        <pc:sldMkLst>
          <pc:docMk/>
          <pc:sldMk cId="0" sldId="331"/>
        </pc:sldMkLst>
        <pc:spChg chg="mod">
          <ac:chgData name="Richard Bourlon" userId="S::rbourlon@scouting.org::5ae13828-fd04-4597-bb5d-07db3d21c87a" providerId="AD" clId="Web-{597EB1EC-8418-3DAC-6C22-38BDD3D52CC2}" dt="2020-11-19T16:18:17.372" v="1017" actId="20577"/>
          <ac:spMkLst>
            <pc:docMk/>
            <pc:sldMk cId="0" sldId="331"/>
            <ac:spMk id="3" creationId="{7DE7D7A5-9050-46F5-92BE-24F73C46E44C}"/>
          </ac:spMkLst>
        </pc:spChg>
      </pc:sldChg>
      <pc:sldChg chg="modSp">
        <pc:chgData name="Richard Bourlon" userId="S::rbourlon@scouting.org::5ae13828-fd04-4597-bb5d-07db3d21c87a" providerId="AD" clId="Web-{597EB1EC-8418-3DAC-6C22-38BDD3D52CC2}" dt="2020-11-19T16:22:04.105" v="1079" actId="20577"/>
        <pc:sldMkLst>
          <pc:docMk/>
          <pc:sldMk cId="0" sldId="332"/>
        </pc:sldMkLst>
        <pc:spChg chg="mod">
          <ac:chgData name="Richard Bourlon" userId="S::rbourlon@scouting.org::5ae13828-fd04-4597-bb5d-07db3d21c87a" providerId="AD" clId="Web-{597EB1EC-8418-3DAC-6C22-38BDD3D52CC2}" dt="2020-11-19T16:22:04.105" v="1079" actId="20577"/>
          <ac:spMkLst>
            <pc:docMk/>
            <pc:sldMk cId="0" sldId="332"/>
            <ac:spMk id="3" creationId="{30B5F572-0C0B-4B37-96EC-C6F863277B5C}"/>
          </ac:spMkLst>
        </pc:spChg>
      </pc:sldChg>
      <pc:sldChg chg="modSp">
        <pc:chgData name="Richard Bourlon" userId="S::rbourlon@scouting.org::5ae13828-fd04-4597-bb5d-07db3d21c87a" providerId="AD" clId="Web-{597EB1EC-8418-3DAC-6C22-38BDD3D52CC2}" dt="2020-11-19T16:22:34.717" v="1085" actId="20577"/>
        <pc:sldMkLst>
          <pc:docMk/>
          <pc:sldMk cId="0" sldId="333"/>
        </pc:sldMkLst>
        <pc:spChg chg="mod">
          <ac:chgData name="Richard Bourlon" userId="S::rbourlon@scouting.org::5ae13828-fd04-4597-bb5d-07db3d21c87a" providerId="AD" clId="Web-{597EB1EC-8418-3DAC-6C22-38BDD3D52CC2}" dt="2020-11-19T16:22:34.717" v="1085" actId="20577"/>
          <ac:spMkLst>
            <pc:docMk/>
            <pc:sldMk cId="0" sldId="333"/>
            <ac:spMk id="3" creationId="{C74DC387-A9D8-45EF-A957-A6FA339A5B60}"/>
          </ac:spMkLst>
        </pc:spChg>
      </pc:sldChg>
      <pc:sldChg chg="addCm">
        <pc:chgData name="Richard Bourlon" userId="S::rbourlon@scouting.org::5ae13828-fd04-4597-bb5d-07db3d21c87a" providerId="AD" clId="Web-{597EB1EC-8418-3DAC-6C22-38BDD3D52CC2}" dt="2020-11-19T16:24:16.567" v="1086"/>
        <pc:sldMkLst>
          <pc:docMk/>
          <pc:sldMk cId="0" sldId="337"/>
        </pc:sldMkLst>
      </pc:sldChg>
      <pc:sldChg chg="ord">
        <pc:chgData name="Richard Bourlon" userId="S::rbourlon@scouting.org::5ae13828-fd04-4597-bb5d-07db3d21c87a" providerId="AD" clId="Web-{597EB1EC-8418-3DAC-6C22-38BDD3D52CC2}" dt="2020-11-19T15:19:22.437" v="100"/>
        <pc:sldMkLst>
          <pc:docMk/>
          <pc:sldMk cId="0" sldId="343"/>
        </pc:sldMkLst>
      </pc:sldChg>
      <pc:sldChg chg="modSp">
        <pc:chgData name="Richard Bourlon" userId="S::rbourlon@scouting.org::5ae13828-fd04-4597-bb5d-07db3d21c87a" providerId="AD" clId="Web-{597EB1EC-8418-3DAC-6C22-38BDD3D52CC2}" dt="2020-11-19T15:49:05.038" v="555" actId="20577"/>
        <pc:sldMkLst>
          <pc:docMk/>
          <pc:sldMk cId="0" sldId="347"/>
        </pc:sldMkLst>
        <pc:spChg chg="mod">
          <ac:chgData name="Richard Bourlon" userId="S::rbourlon@scouting.org::5ae13828-fd04-4597-bb5d-07db3d21c87a" providerId="AD" clId="Web-{597EB1EC-8418-3DAC-6C22-38BDD3D52CC2}" dt="2020-11-19T15:49:05.038" v="555" actId="20577"/>
          <ac:spMkLst>
            <pc:docMk/>
            <pc:sldMk cId="0" sldId="347"/>
            <ac:spMk id="6" creationId="{00000000-0000-0000-0000-000000000000}"/>
          </ac:spMkLst>
        </pc:spChg>
      </pc:sldChg>
      <pc:sldChg chg="delCm">
        <pc:chgData name="Richard Bourlon" userId="S::rbourlon@scouting.org::5ae13828-fd04-4597-bb5d-07db3d21c87a" providerId="AD" clId="Web-{597EB1EC-8418-3DAC-6C22-38BDD3D52CC2}" dt="2020-11-19T16:09:31.759" v="961"/>
        <pc:sldMkLst>
          <pc:docMk/>
          <pc:sldMk cId="0" sldId="349"/>
        </pc:sldMkLst>
      </pc:sldChg>
      <pc:sldChg chg="modSp">
        <pc:chgData name="Richard Bourlon" userId="S::rbourlon@scouting.org::5ae13828-fd04-4597-bb5d-07db3d21c87a" providerId="AD" clId="Web-{597EB1EC-8418-3DAC-6C22-38BDD3D52CC2}" dt="2020-11-19T16:07:42.736" v="954" actId="20577"/>
        <pc:sldMkLst>
          <pc:docMk/>
          <pc:sldMk cId="0" sldId="350"/>
        </pc:sldMkLst>
        <pc:spChg chg="mod">
          <ac:chgData name="Richard Bourlon" userId="S::rbourlon@scouting.org::5ae13828-fd04-4597-bb5d-07db3d21c87a" providerId="AD" clId="Web-{597EB1EC-8418-3DAC-6C22-38BDD3D52CC2}" dt="2020-11-19T16:07:42.736" v="954" actId="20577"/>
          <ac:spMkLst>
            <pc:docMk/>
            <pc:sldMk cId="0" sldId="350"/>
            <ac:spMk id="92163" creationId="{00000000-0000-0000-0000-000000000000}"/>
          </ac:spMkLst>
        </pc:spChg>
      </pc:sldChg>
      <pc:sldChg chg="modSp">
        <pc:chgData name="Richard Bourlon" userId="S::rbourlon@scouting.org::5ae13828-fd04-4597-bb5d-07db3d21c87a" providerId="AD" clId="Web-{597EB1EC-8418-3DAC-6C22-38BDD3D52CC2}" dt="2020-11-19T15:59:18.860" v="832" actId="20577"/>
        <pc:sldMkLst>
          <pc:docMk/>
          <pc:sldMk cId="0" sldId="351"/>
        </pc:sldMkLst>
        <pc:spChg chg="mod">
          <ac:chgData name="Richard Bourlon" userId="S::rbourlon@scouting.org::5ae13828-fd04-4597-bb5d-07db3d21c87a" providerId="AD" clId="Web-{597EB1EC-8418-3DAC-6C22-38BDD3D52CC2}" dt="2020-11-19T15:59:18.860" v="832" actId="20577"/>
          <ac:spMkLst>
            <pc:docMk/>
            <pc:sldMk cId="0" sldId="351"/>
            <ac:spMk id="3" creationId="{B299A307-A6A7-4916-8927-B2DE51A9A0AD}"/>
          </ac:spMkLst>
        </pc:spChg>
      </pc:sldChg>
      <pc:sldChg chg="modSp">
        <pc:chgData name="Richard Bourlon" userId="S::rbourlon@scouting.org::5ae13828-fd04-4597-bb5d-07db3d21c87a" providerId="AD" clId="Web-{597EB1EC-8418-3DAC-6C22-38BDD3D52CC2}" dt="2020-11-19T16:05:03.070" v="934" actId="20577"/>
        <pc:sldMkLst>
          <pc:docMk/>
          <pc:sldMk cId="0" sldId="352"/>
        </pc:sldMkLst>
        <pc:spChg chg="mod">
          <ac:chgData name="Richard Bourlon" userId="S::rbourlon@scouting.org::5ae13828-fd04-4597-bb5d-07db3d21c87a" providerId="AD" clId="Web-{597EB1EC-8418-3DAC-6C22-38BDD3D52CC2}" dt="2020-11-19T16:05:03.070" v="934" actId="20577"/>
          <ac:spMkLst>
            <pc:docMk/>
            <pc:sldMk cId="0" sldId="352"/>
            <ac:spMk id="6" creationId="{00000000-0000-0000-0000-000000000000}"/>
          </ac:spMkLst>
        </pc:spChg>
      </pc:sldChg>
      <pc:sldChg chg="modSp">
        <pc:chgData name="Richard Bourlon" userId="S::rbourlon@scouting.org::5ae13828-fd04-4597-bb5d-07db3d21c87a" providerId="AD" clId="Web-{597EB1EC-8418-3DAC-6C22-38BDD3D52CC2}" dt="2020-11-19T15:19:13.702" v="99" actId="20577"/>
        <pc:sldMkLst>
          <pc:docMk/>
          <pc:sldMk cId="201631026" sldId="354"/>
        </pc:sldMkLst>
        <pc:spChg chg="mod">
          <ac:chgData name="Richard Bourlon" userId="S::rbourlon@scouting.org::5ae13828-fd04-4597-bb5d-07db3d21c87a" providerId="AD" clId="Web-{597EB1EC-8418-3DAC-6C22-38BDD3D52CC2}" dt="2020-11-19T15:19:13.702" v="99" actId="20577"/>
          <ac:spMkLst>
            <pc:docMk/>
            <pc:sldMk cId="201631026" sldId="354"/>
            <ac:spMk id="6" creationId="{00000000-0000-0000-0000-000000000000}"/>
          </ac:spMkLst>
        </pc:spChg>
      </pc:sldChg>
      <pc:sldChg chg="modSp">
        <pc:chgData name="Richard Bourlon" userId="S::rbourlon@scouting.org::5ae13828-fd04-4597-bb5d-07db3d21c87a" providerId="AD" clId="Web-{597EB1EC-8418-3DAC-6C22-38BDD3D52CC2}" dt="2020-11-19T16:02:24.903" v="897" actId="20577"/>
        <pc:sldMkLst>
          <pc:docMk/>
          <pc:sldMk cId="3905446902" sldId="357"/>
        </pc:sldMkLst>
        <pc:spChg chg="mod">
          <ac:chgData name="Richard Bourlon" userId="S::rbourlon@scouting.org::5ae13828-fd04-4597-bb5d-07db3d21c87a" providerId="AD" clId="Web-{597EB1EC-8418-3DAC-6C22-38BDD3D52CC2}" dt="2020-11-19T16:02:24.903" v="897" actId="20577"/>
          <ac:spMkLst>
            <pc:docMk/>
            <pc:sldMk cId="3905446902" sldId="357"/>
            <ac:spMk id="57347" creationId="{00000000-0000-0000-0000-000000000000}"/>
          </ac:spMkLst>
        </pc:spChg>
      </pc:sldChg>
      <pc:sldChg chg="add del">
        <pc:chgData name="Richard Bourlon" userId="S::rbourlon@scouting.org::5ae13828-fd04-4597-bb5d-07db3d21c87a" providerId="AD" clId="Web-{597EB1EC-8418-3DAC-6C22-38BDD3D52CC2}" dt="2020-11-19T15:27:57.049" v="150"/>
        <pc:sldMkLst>
          <pc:docMk/>
          <pc:sldMk cId="3938358979" sldId="361"/>
        </pc:sldMkLst>
      </pc:sldChg>
    </pc:docChg>
  </pc:docChgLst>
  <pc:docChgLst>
    <pc:chgData name="Andrea Watson" userId="a0bb7a3a-0c7c-4c27-9cc9-265616fe5ca4" providerId="ADAL" clId="{F963602A-5CF0-42F1-8094-6066EE2A585C}"/>
    <pc:docChg chg="custSel modSld">
      <pc:chgData name="Andrea Watson" userId="a0bb7a3a-0c7c-4c27-9cc9-265616fe5ca4" providerId="ADAL" clId="{F963602A-5CF0-42F1-8094-6066EE2A585C}" dt="2020-12-08T17:37:04.696" v="105"/>
      <pc:docMkLst>
        <pc:docMk/>
      </pc:docMkLst>
      <pc:sldChg chg="modCm">
        <pc:chgData name="Andrea Watson" userId="a0bb7a3a-0c7c-4c27-9cc9-265616fe5ca4" providerId="ADAL" clId="{F963602A-5CF0-42F1-8094-6066EE2A585C}" dt="2020-12-08T17:37:04.696" v="105"/>
        <pc:sldMkLst>
          <pc:docMk/>
          <pc:sldMk cId="0" sldId="265"/>
        </pc:sldMkLst>
      </pc:sldChg>
      <pc:sldChg chg="modSp mod delCm modCm">
        <pc:chgData name="Andrea Watson" userId="a0bb7a3a-0c7c-4c27-9cc9-265616fe5ca4" providerId="ADAL" clId="{F963602A-5CF0-42F1-8094-6066EE2A585C}" dt="2020-12-07T19:13:50.342" v="104"/>
        <pc:sldMkLst>
          <pc:docMk/>
          <pc:sldMk cId="0" sldId="341"/>
        </pc:sldMkLst>
        <pc:spChg chg="mod">
          <ac:chgData name="Andrea Watson" userId="a0bb7a3a-0c7c-4c27-9cc9-265616fe5ca4" providerId="ADAL" clId="{F963602A-5CF0-42F1-8094-6066EE2A585C}" dt="2020-12-07T19:13:50.342" v="104"/>
          <ac:spMkLst>
            <pc:docMk/>
            <pc:sldMk cId="0" sldId="341"/>
            <ac:spMk id="40963" creationId="{00000000-0000-0000-0000-000000000000}"/>
          </ac:spMkLst>
        </pc:spChg>
      </pc:sldChg>
    </pc:docChg>
  </pc:docChgLst>
  <pc:docChgLst>
    <pc:chgData name="Richard Bourlon" userId="S::rbourlon@scouting.org::5ae13828-fd04-4597-bb5d-07db3d21c87a" providerId="AD" clId="Web-{1E2746B8-F730-CD2A-B896-FB202A7A0D67}"/>
    <pc:docChg chg="modSld">
      <pc:chgData name="Richard Bourlon" userId="S::rbourlon@scouting.org::5ae13828-fd04-4597-bb5d-07db3d21c87a" providerId="AD" clId="Web-{1E2746B8-F730-CD2A-B896-FB202A7A0D67}" dt="2020-12-10T18:57:12.522" v="426" actId="20577"/>
      <pc:docMkLst>
        <pc:docMk/>
      </pc:docMkLst>
      <pc:sldChg chg="addCm">
        <pc:chgData name="Richard Bourlon" userId="S::rbourlon@scouting.org::5ae13828-fd04-4597-bb5d-07db3d21c87a" providerId="AD" clId="Web-{1E2746B8-F730-CD2A-B896-FB202A7A0D67}" dt="2020-12-10T18:29:09.496" v="0"/>
        <pc:sldMkLst>
          <pc:docMk/>
          <pc:sldMk cId="0" sldId="265"/>
        </pc:sldMkLst>
      </pc:sldChg>
      <pc:sldChg chg="modSp">
        <pc:chgData name="Richard Bourlon" userId="S::rbourlon@scouting.org::5ae13828-fd04-4597-bb5d-07db3d21c87a" providerId="AD" clId="Web-{1E2746B8-F730-CD2A-B896-FB202A7A0D67}" dt="2020-12-10T18:57:12.522" v="426" actId="20577"/>
        <pc:sldMkLst>
          <pc:docMk/>
          <pc:sldMk cId="0" sldId="320"/>
        </pc:sldMkLst>
        <pc:spChg chg="mod">
          <ac:chgData name="Richard Bourlon" userId="S::rbourlon@scouting.org::5ae13828-fd04-4597-bb5d-07db3d21c87a" providerId="AD" clId="Web-{1E2746B8-F730-CD2A-B896-FB202A7A0D67}" dt="2020-12-10T18:57:12.522" v="426" actId="20577"/>
          <ac:spMkLst>
            <pc:docMk/>
            <pc:sldMk cId="0" sldId="320"/>
            <ac:spMk id="118787" creationId="{00000000-0000-0000-0000-000000000000}"/>
          </ac:spMkLst>
        </pc:spChg>
      </pc:sldChg>
      <pc:sldChg chg="modSp">
        <pc:chgData name="Richard Bourlon" userId="S::rbourlon@scouting.org::5ae13828-fd04-4597-bb5d-07db3d21c87a" providerId="AD" clId="Web-{1E2746B8-F730-CD2A-B896-FB202A7A0D67}" dt="2020-12-10T18:53:05.422" v="417" actId="20577"/>
        <pc:sldMkLst>
          <pc:docMk/>
          <pc:sldMk cId="0" sldId="341"/>
        </pc:sldMkLst>
        <pc:spChg chg="mod">
          <ac:chgData name="Richard Bourlon" userId="S::rbourlon@scouting.org::5ae13828-fd04-4597-bb5d-07db3d21c87a" providerId="AD" clId="Web-{1E2746B8-F730-CD2A-B896-FB202A7A0D67}" dt="2020-12-10T18:53:05.422" v="417" actId="20577"/>
          <ac:spMkLst>
            <pc:docMk/>
            <pc:sldMk cId="0" sldId="341"/>
            <ac:spMk id="40963" creationId="{00000000-0000-0000-0000-000000000000}"/>
          </ac:spMkLst>
        </pc:spChg>
      </pc:sldChg>
    </pc:docChg>
  </pc:docChgLst>
  <pc:docChgLst>
    <pc:chgData name="Thomas Pendleton" userId="S::tpendlet@scouting.org::501ec95b-e267-4a39-852b-94938861e953" providerId="AD" clId="Web-{76356030-5389-0548-0106-A8C399A6A44F}"/>
    <pc:docChg chg="modSld">
      <pc:chgData name="Thomas Pendleton" userId="S::tpendlet@scouting.org::501ec95b-e267-4a39-852b-94938861e953" providerId="AD" clId="Web-{76356030-5389-0548-0106-A8C399A6A44F}" dt="2020-11-16T22:49:13.224" v="6" actId="20577"/>
      <pc:docMkLst>
        <pc:docMk/>
      </pc:docMkLst>
      <pc:sldChg chg="modSp">
        <pc:chgData name="Thomas Pendleton" userId="S::tpendlet@scouting.org::501ec95b-e267-4a39-852b-94938861e953" providerId="AD" clId="Web-{76356030-5389-0548-0106-A8C399A6A44F}" dt="2020-11-16T22:49:13.224" v="6" actId="20577"/>
        <pc:sldMkLst>
          <pc:docMk/>
          <pc:sldMk cId="0" sldId="345"/>
        </pc:sldMkLst>
        <pc:spChg chg="mod">
          <ac:chgData name="Thomas Pendleton" userId="S::tpendlet@scouting.org::501ec95b-e267-4a39-852b-94938861e953" providerId="AD" clId="Web-{76356030-5389-0548-0106-A8C399A6A44F}" dt="2020-11-16T22:49:13.224" v="6" actId="20577"/>
          <ac:spMkLst>
            <pc:docMk/>
            <pc:sldMk cId="0" sldId="345"/>
            <ac:spMk id="10243" creationId="{00000000-0000-0000-0000-000000000000}"/>
          </ac:spMkLst>
        </pc:spChg>
      </pc:sldChg>
    </pc:docChg>
  </pc:docChgLst>
  <pc:docChgLst>
    <pc:chgData name="Andrea Watson" userId="a0bb7a3a-0c7c-4c27-9cc9-265616fe5ca4" providerId="ADAL" clId="{4EB6AF97-98C2-4FB7-8008-8D3F1309157B}"/>
    <pc:docChg chg="modSld">
      <pc:chgData name="Andrea Watson" userId="a0bb7a3a-0c7c-4c27-9cc9-265616fe5ca4" providerId="ADAL" clId="{4EB6AF97-98C2-4FB7-8008-8D3F1309157B}" dt="2020-11-12T18:23:08.568" v="4" actId="20577"/>
      <pc:docMkLst>
        <pc:docMk/>
      </pc:docMkLst>
      <pc:sldChg chg="modSp mod">
        <pc:chgData name="Andrea Watson" userId="a0bb7a3a-0c7c-4c27-9cc9-265616fe5ca4" providerId="ADAL" clId="{4EB6AF97-98C2-4FB7-8008-8D3F1309157B}" dt="2020-11-12T18:23:08.568" v="4" actId="20577"/>
        <pc:sldMkLst>
          <pc:docMk/>
          <pc:sldMk cId="0" sldId="345"/>
        </pc:sldMkLst>
        <pc:spChg chg="mod">
          <ac:chgData name="Andrea Watson" userId="a0bb7a3a-0c7c-4c27-9cc9-265616fe5ca4" providerId="ADAL" clId="{4EB6AF97-98C2-4FB7-8008-8D3F1309157B}" dt="2020-11-12T18:23:08.568" v="4" actId="20577"/>
          <ac:spMkLst>
            <pc:docMk/>
            <pc:sldMk cId="0" sldId="345"/>
            <ac:spMk id="10243" creationId="{00000000-0000-0000-0000-000000000000}"/>
          </ac:spMkLst>
        </pc:spChg>
      </pc:sldChg>
    </pc:docChg>
  </pc:docChgLst>
  <pc:docChgLst>
    <pc:chgData name="Bev Singel" userId="S::besingel@scouting.org::63ca89a8-8cdb-4fe1-a766-8c247f6a6436" providerId="AD" clId="Web-{3E4E524E-B339-9E1E-6146-8D5E31E1E82E}"/>
    <pc:docChg chg="">
      <pc:chgData name="Bev Singel" userId="S::besingel@scouting.org::63ca89a8-8cdb-4fe1-a766-8c247f6a6436" providerId="AD" clId="Web-{3E4E524E-B339-9E1E-6146-8D5E31E1E82E}" dt="2020-11-16T23:29:03.183" v="0"/>
      <pc:docMkLst>
        <pc:docMk/>
      </pc:docMkLst>
      <pc:sldChg chg="addCm">
        <pc:chgData name="Bev Singel" userId="S::besingel@scouting.org::63ca89a8-8cdb-4fe1-a766-8c247f6a6436" providerId="AD" clId="Web-{3E4E524E-B339-9E1E-6146-8D5E31E1E82E}" dt="2020-11-16T23:29:03.183" v="0"/>
        <pc:sldMkLst>
          <pc:docMk/>
          <pc:sldMk cId="0" sldId="341"/>
        </pc:sldMkLst>
      </pc:sldChg>
    </pc:docChg>
  </pc:docChgLst>
  <pc:docChgLst>
    <pc:chgData name="Bev Singel" userId="S::besingel@scouting.org::63ca89a8-8cdb-4fe1-a766-8c247f6a6436" providerId="AD" clId="Web-{19344243-8CB2-6C95-646E-C5475C8DA358}"/>
    <pc:docChg chg="">
      <pc:chgData name="Bev Singel" userId="S::besingel@scouting.org::63ca89a8-8cdb-4fe1-a766-8c247f6a6436" providerId="AD" clId="Web-{19344243-8CB2-6C95-646E-C5475C8DA358}" dt="2020-12-10T18:39:28.076" v="0"/>
      <pc:docMkLst>
        <pc:docMk/>
      </pc:docMkLst>
      <pc:sldChg chg="addCm">
        <pc:chgData name="Bev Singel" userId="S::besingel@scouting.org::63ca89a8-8cdb-4fe1-a766-8c247f6a6436" providerId="AD" clId="Web-{19344243-8CB2-6C95-646E-C5475C8DA358}" dt="2020-12-10T18:39:28.076" v="0"/>
        <pc:sldMkLst>
          <pc:docMk/>
          <pc:sldMk cId="0" sldId="265"/>
        </pc:sldMkLst>
      </pc:sldChg>
    </pc:docChg>
  </pc:docChgLst>
  <pc:docChgLst>
    <pc:chgData name="Richard Bourlon" userId="5ae13828-fd04-4597-bb5d-07db3d21c87a" providerId="ADAL" clId="{7EDC6C25-4409-4EBC-BBF1-57AF81C83B23}"/>
    <pc:docChg chg="modSld">
      <pc:chgData name="Richard Bourlon" userId="5ae13828-fd04-4597-bb5d-07db3d21c87a" providerId="ADAL" clId="{7EDC6C25-4409-4EBC-BBF1-57AF81C83B23}" dt="2020-12-10T18:28:19.657" v="47" actId="6549"/>
      <pc:docMkLst>
        <pc:docMk/>
      </pc:docMkLst>
      <pc:sldChg chg="modCm">
        <pc:chgData name="Richard Bourlon" userId="5ae13828-fd04-4597-bb5d-07db3d21c87a" providerId="ADAL" clId="{7EDC6C25-4409-4EBC-BBF1-57AF81C83B23}" dt="2020-12-10T16:58:04.985" v="0"/>
        <pc:sldMkLst>
          <pc:docMk/>
          <pc:sldMk cId="0" sldId="320"/>
        </pc:sldMkLst>
      </pc:sldChg>
      <pc:sldChg chg="modSp mod">
        <pc:chgData name="Richard Bourlon" userId="5ae13828-fd04-4597-bb5d-07db3d21c87a" providerId="ADAL" clId="{7EDC6C25-4409-4EBC-BBF1-57AF81C83B23}" dt="2020-12-10T18:28:19.657" v="47" actId="6549"/>
        <pc:sldMkLst>
          <pc:docMk/>
          <pc:sldMk cId="0" sldId="341"/>
        </pc:sldMkLst>
        <pc:spChg chg="mod">
          <ac:chgData name="Richard Bourlon" userId="5ae13828-fd04-4597-bb5d-07db3d21c87a" providerId="ADAL" clId="{7EDC6C25-4409-4EBC-BBF1-57AF81C83B23}" dt="2020-12-10T18:28:19.657" v="47" actId="6549"/>
          <ac:spMkLst>
            <pc:docMk/>
            <pc:sldMk cId="0" sldId="341"/>
            <ac:spMk id="40963" creationId="{00000000-0000-0000-0000-000000000000}"/>
          </ac:spMkLst>
        </pc:spChg>
      </pc:sldChg>
    </pc:docChg>
  </pc:docChgLst>
  <pc:docChgLst>
    <pc:chgData name="Thomas Pendleton" userId="S::tpendlet@scouting.org::501ec95b-e267-4a39-852b-94938861e953" providerId="AD" clId="Web-{3D24AE0D-A82F-A062-8AF4-5821DCC03B89}"/>
    <pc:docChg chg="">
      <pc:chgData name="Thomas Pendleton" userId="S::tpendlet@scouting.org::501ec95b-e267-4a39-852b-94938861e953" providerId="AD" clId="Web-{3D24AE0D-A82F-A062-8AF4-5821DCC03B89}" dt="2020-11-17T13:23:17.440" v="0"/>
      <pc:docMkLst>
        <pc:docMk/>
      </pc:docMkLst>
      <pc:sldChg chg="addCm">
        <pc:chgData name="Thomas Pendleton" userId="S::tpendlet@scouting.org::501ec95b-e267-4a39-852b-94938861e953" providerId="AD" clId="Web-{3D24AE0D-A82F-A062-8AF4-5821DCC03B89}" dt="2020-11-17T13:23:17.440" v="0"/>
        <pc:sldMkLst>
          <pc:docMk/>
          <pc:sldMk cId="0" sldId="276"/>
        </pc:sldMkLst>
      </pc:sldChg>
    </pc:docChg>
  </pc:docChgLst>
  <pc:docChgLst>
    <pc:chgData name="Thomas Pendleton" userId="S::tpendlet@scouting.org::501ec95b-e267-4a39-852b-94938861e953" providerId="AD" clId="Web-{CB47BC92-2CFB-9147-21C0-AC2A14543B4F}"/>
    <pc:docChg chg="">
      <pc:chgData name="Thomas Pendleton" userId="S::tpendlet@scouting.org::501ec95b-e267-4a39-852b-94938861e953" providerId="AD" clId="Web-{CB47BC92-2CFB-9147-21C0-AC2A14543B4F}" dt="2020-11-19T15:45:55.426" v="0"/>
      <pc:docMkLst>
        <pc:docMk/>
      </pc:docMkLst>
      <pc:sldChg chg="addCm">
        <pc:chgData name="Thomas Pendleton" userId="S::tpendlet@scouting.org::501ec95b-e267-4a39-852b-94938861e953" providerId="AD" clId="Web-{CB47BC92-2CFB-9147-21C0-AC2A14543B4F}" dt="2020-11-19T15:45:55.426" v="0"/>
        <pc:sldMkLst>
          <pc:docMk/>
          <pc:sldMk cId="0" sldId="271"/>
        </pc:sldMkLst>
      </pc:sldChg>
    </pc:docChg>
  </pc:docChgLst>
  <pc:docChgLst>
    <pc:chgData name="Bev Singel" userId="S::besingel@scouting.org::63ca89a8-8cdb-4fe1-a766-8c247f6a6436" providerId="AD" clId="Web-{6E313FFA-ECB0-7430-0FBB-FD212DCB0342}"/>
    <pc:docChg chg="modSld">
      <pc:chgData name="Bev Singel" userId="S::besingel@scouting.org::63ca89a8-8cdb-4fe1-a766-8c247f6a6436" providerId="AD" clId="Web-{6E313FFA-ECB0-7430-0FBB-FD212DCB0342}" dt="2020-12-08T18:49:13.585" v="50"/>
      <pc:docMkLst>
        <pc:docMk/>
      </pc:docMkLst>
      <pc:sldChg chg="modSp">
        <pc:chgData name="Bev Singel" userId="S::besingel@scouting.org::63ca89a8-8cdb-4fe1-a766-8c247f6a6436" providerId="AD" clId="Web-{6E313FFA-ECB0-7430-0FBB-FD212DCB0342}" dt="2020-12-08T18:05:39.253" v="48" actId="20577"/>
        <pc:sldMkLst>
          <pc:docMk/>
          <pc:sldMk cId="0" sldId="316"/>
        </pc:sldMkLst>
        <pc:spChg chg="mod">
          <ac:chgData name="Bev Singel" userId="S::besingel@scouting.org::63ca89a8-8cdb-4fe1-a766-8c247f6a6436" providerId="AD" clId="Web-{6E313FFA-ECB0-7430-0FBB-FD212DCB0342}" dt="2020-12-08T18:05:39.253" v="48" actId="20577"/>
          <ac:spMkLst>
            <pc:docMk/>
            <pc:sldMk cId="0" sldId="316"/>
            <ac:spMk id="110595" creationId="{00000000-0000-0000-0000-000000000000}"/>
          </ac:spMkLst>
        </pc:spChg>
      </pc:sldChg>
      <pc:sldChg chg="addCm">
        <pc:chgData name="Bev Singel" userId="S::besingel@scouting.org::63ca89a8-8cdb-4fe1-a766-8c247f6a6436" providerId="AD" clId="Web-{6E313FFA-ECB0-7430-0FBB-FD212DCB0342}" dt="2020-12-08T18:49:13.585" v="50"/>
        <pc:sldMkLst>
          <pc:docMk/>
          <pc:sldMk cId="0" sldId="320"/>
        </pc:sldMkLst>
      </pc:sldChg>
      <pc:sldChg chg="modSp">
        <pc:chgData name="Bev Singel" userId="S::besingel@scouting.org::63ca89a8-8cdb-4fe1-a766-8c247f6a6436" providerId="AD" clId="Web-{6E313FFA-ECB0-7430-0FBB-FD212DCB0342}" dt="2020-12-08T18:33:40.754" v="49" actId="20577"/>
        <pc:sldMkLst>
          <pc:docMk/>
          <pc:sldMk cId="0" sldId="333"/>
        </pc:sldMkLst>
        <pc:spChg chg="mod">
          <ac:chgData name="Bev Singel" userId="S::besingel@scouting.org::63ca89a8-8cdb-4fe1-a766-8c247f6a6436" providerId="AD" clId="Web-{6E313FFA-ECB0-7430-0FBB-FD212DCB0342}" dt="2020-12-08T18:33:40.754" v="49" actId="20577"/>
          <ac:spMkLst>
            <pc:docMk/>
            <pc:sldMk cId="0" sldId="333"/>
            <ac:spMk id="3" creationId="{C74DC387-A9D8-45EF-A957-A6FA339A5B60}"/>
          </ac:spMkLst>
        </pc:spChg>
      </pc:sldChg>
      <pc:sldChg chg="addCm">
        <pc:chgData name="Bev Singel" userId="S::besingel@scouting.org::63ca89a8-8cdb-4fe1-a766-8c247f6a6436" providerId="AD" clId="Web-{6E313FFA-ECB0-7430-0FBB-FD212DCB0342}" dt="2020-12-08T17:54:32.893" v="2"/>
        <pc:sldMkLst>
          <pc:docMk/>
          <pc:sldMk cId="0" sldId="341"/>
        </pc:sldMkLst>
      </pc:sldChg>
      <pc:sldChg chg="modSp">
        <pc:chgData name="Bev Singel" userId="S::besingel@scouting.org::63ca89a8-8cdb-4fe1-a766-8c247f6a6436" providerId="AD" clId="Web-{6E313FFA-ECB0-7430-0FBB-FD212DCB0342}" dt="2020-12-08T17:34:41.085" v="1" actId="20577"/>
        <pc:sldMkLst>
          <pc:docMk/>
          <pc:sldMk cId="0" sldId="347"/>
        </pc:sldMkLst>
        <pc:spChg chg="mod">
          <ac:chgData name="Bev Singel" userId="S::besingel@scouting.org::63ca89a8-8cdb-4fe1-a766-8c247f6a6436" providerId="AD" clId="Web-{6E313FFA-ECB0-7430-0FBB-FD212DCB0342}" dt="2020-12-08T17:34:41.085" v="1" actId="20577"/>
          <ac:spMkLst>
            <pc:docMk/>
            <pc:sldMk cId="0" sldId="347"/>
            <ac:spMk id="6" creationId="{00000000-0000-0000-0000-000000000000}"/>
          </ac:spMkLst>
        </pc:spChg>
      </pc:sldChg>
    </pc:docChg>
  </pc:docChgLst>
  <pc:docChgLst>
    <pc:chgData name="Bev Singel" userId="S::besingel@scouting.org::63ca89a8-8cdb-4fe1-a766-8c247f6a6436" providerId="AD" clId="Web-{288D91D4-822E-298B-A927-D30BE5E22249}"/>
    <pc:docChg chg="modSld">
      <pc:chgData name="Bev Singel" userId="S::besingel@scouting.org::63ca89a8-8cdb-4fe1-a766-8c247f6a6436" providerId="AD" clId="Web-{288D91D4-822E-298B-A927-D30BE5E22249}" dt="2020-12-07T20:57:00.437" v="3" actId="20577"/>
      <pc:docMkLst>
        <pc:docMk/>
      </pc:docMkLst>
      <pc:sldChg chg="addCm">
        <pc:chgData name="Bev Singel" userId="S::besingel@scouting.org::63ca89a8-8cdb-4fe1-a766-8c247f6a6436" providerId="AD" clId="Web-{288D91D4-822E-298B-A927-D30BE5E22249}" dt="2020-12-07T19:25:39.264" v="1"/>
        <pc:sldMkLst>
          <pc:docMk/>
          <pc:sldMk cId="0" sldId="265"/>
        </pc:sldMkLst>
      </pc:sldChg>
      <pc:sldChg chg="modSp">
        <pc:chgData name="Bev Singel" userId="S::besingel@scouting.org::63ca89a8-8cdb-4fe1-a766-8c247f6a6436" providerId="AD" clId="Web-{288D91D4-822E-298B-A927-D30BE5E22249}" dt="2020-12-07T20:57:00.437" v="3" actId="20577"/>
        <pc:sldMkLst>
          <pc:docMk/>
          <pc:sldMk cId="0" sldId="269"/>
        </pc:sldMkLst>
        <pc:spChg chg="mod">
          <ac:chgData name="Bev Singel" userId="S::besingel@scouting.org::63ca89a8-8cdb-4fe1-a766-8c247f6a6436" providerId="AD" clId="Web-{288D91D4-822E-298B-A927-D30BE5E22249}" dt="2020-12-07T20:57:00.437" v="3" actId="20577"/>
          <ac:spMkLst>
            <pc:docMk/>
            <pc:sldMk cId="0" sldId="269"/>
            <ac:spMk id="43011" creationId="{00000000-0000-0000-0000-000000000000}"/>
          </ac:spMkLst>
        </pc:spChg>
      </pc:sldChg>
      <pc:sldChg chg="addCm">
        <pc:chgData name="Bev Singel" userId="S::besingel@scouting.org::63ca89a8-8cdb-4fe1-a766-8c247f6a6436" providerId="AD" clId="Web-{288D91D4-822E-298B-A927-D30BE5E22249}" dt="2020-12-07T18:51:21.856" v="0"/>
        <pc:sldMkLst>
          <pc:docMk/>
          <pc:sldMk cId="0" sldId="341"/>
        </pc:sldMkLst>
      </pc:sldChg>
    </pc:docChg>
  </pc:docChgLst>
  <pc:docChgLst>
    <pc:chgData name="Andrea Watson" userId="a0bb7a3a-0c7c-4c27-9cc9-265616fe5ca4" providerId="ADAL" clId="{483E2264-9CB6-4A38-AEEE-21694EE76990}"/>
    <pc:docChg chg="custSel">
      <pc:chgData name="Andrea Watson" userId="a0bb7a3a-0c7c-4c27-9cc9-265616fe5ca4" providerId="ADAL" clId="{483E2264-9CB6-4A38-AEEE-21694EE76990}" dt="2022-02-02T01:33:19.383" v="6" actId="1592"/>
      <pc:docMkLst>
        <pc:docMk/>
      </pc:docMkLst>
      <pc:sldChg chg="delCm">
        <pc:chgData name="Andrea Watson" userId="a0bb7a3a-0c7c-4c27-9cc9-265616fe5ca4" providerId="ADAL" clId="{483E2264-9CB6-4A38-AEEE-21694EE76990}" dt="2022-02-02T01:31:38.161" v="0" actId="1592"/>
        <pc:sldMkLst>
          <pc:docMk/>
          <pc:sldMk cId="0" sldId="265"/>
        </pc:sldMkLst>
      </pc:sldChg>
      <pc:sldChg chg="delCm">
        <pc:chgData name="Andrea Watson" userId="a0bb7a3a-0c7c-4c27-9cc9-265616fe5ca4" providerId="ADAL" clId="{483E2264-9CB6-4A38-AEEE-21694EE76990}" dt="2022-02-02T01:33:19.383" v="6" actId="1592"/>
        <pc:sldMkLst>
          <pc:docMk/>
          <pc:sldMk cId="0" sldId="270"/>
        </pc:sldMkLst>
      </pc:sldChg>
      <pc:sldChg chg="delCm">
        <pc:chgData name="Andrea Watson" userId="a0bb7a3a-0c7c-4c27-9cc9-265616fe5ca4" providerId="ADAL" clId="{483E2264-9CB6-4A38-AEEE-21694EE76990}" dt="2022-02-02T01:32:41.887" v="4" actId="1592"/>
        <pc:sldMkLst>
          <pc:docMk/>
          <pc:sldMk cId="0" sldId="318"/>
        </pc:sldMkLst>
      </pc:sldChg>
      <pc:sldChg chg="delCm">
        <pc:chgData name="Andrea Watson" userId="a0bb7a3a-0c7c-4c27-9cc9-265616fe5ca4" providerId="ADAL" clId="{483E2264-9CB6-4A38-AEEE-21694EE76990}" dt="2022-02-02T01:32:33.918" v="3" actId="1592"/>
        <pc:sldMkLst>
          <pc:docMk/>
          <pc:sldMk cId="0" sldId="320"/>
        </pc:sldMkLst>
      </pc:sldChg>
      <pc:sldChg chg="delCm">
        <pc:chgData name="Andrea Watson" userId="a0bb7a3a-0c7c-4c27-9cc9-265616fe5ca4" providerId="ADAL" clId="{483E2264-9CB6-4A38-AEEE-21694EE76990}" dt="2022-02-02T01:33:11.195" v="5" actId="1592"/>
        <pc:sldMkLst>
          <pc:docMk/>
          <pc:sldMk cId="0" sldId="337"/>
        </pc:sldMkLst>
      </pc:sldChg>
      <pc:sldChg chg="delCm">
        <pc:chgData name="Andrea Watson" userId="a0bb7a3a-0c7c-4c27-9cc9-265616fe5ca4" providerId="ADAL" clId="{483E2264-9CB6-4A38-AEEE-21694EE76990}" dt="2022-02-02T01:31:47.437" v="2" actId="1592"/>
        <pc:sldMkLst>
          <pc:docMk/>
          <pc:sldMk cId="0" sldId="34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8A517FF-9B58-45AE-849B-89DF759F0E2B}"/>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77CB11B5-6B66-4762-9AFF-870492401BFE}"/>
              </a:ext>
            </a:extLst>
          </p:cNvPr>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eaLnBrk="1" hangingPunct="1">
              <a:defRPr sz="1200"/>
            </a:lvl1pPr>
          </a:lstStyle>
          <a:p>
            <a:pPr>
              <a:defRPr/>
            </a:pPr>
            <a:fld id="{80E6B987-1C14-4C67-B62B-09EC1E540AB2}" type="datetimeFigureOut">
              <a:rPr lang="en-US"/>
              <a:pPr>
                <a:defRPr/>
              </a:pPr>
              <a:t>2/1/2022</a:t>
            </a:fld>
            <a:endParaRPr lang="en-US"/>
          </a:p>
        </p:txBody>
      </p:sp>
      <p:sp>
        <p:nvSpPr>
          <p:cNvPr id="4" name="Footer Placeholder 3">
            <a:extLst>
              <a:ext uri="{FF2B5EF4-FFF2-40B4-BE49-F238E27FC236}">
                <a16:creationId xmlns:a16="http://schemas.microsoft.com/office/drawing/2014/main" id="{398167A5-D78B-4746-9885-4B27A66F2E97}"/>
              </a:ext>
            </a:extLst>
          </p:cNvPr>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AE456F58-3D56-4412-8809-D5B2F26FF389}"/>
              </a:ext>
            </a:extLst>
          </p:cNvPr>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EFA06FCF-2F24-451A-A8B4-4592838998DD}" type="slidenum">
              <a:rPr lang="en-US" altLang="en-US"/>
              <a:pPr>
                <a:defRPr/>
              </a:pPr>
              <a:t>‹#›</a:t>
            </a:fld>
            <a:endParaRPr lang="en-US" altLang="en-US"/>
          </a:p>
        </p:txBody>
      </p:sp>
    </p:spTree>
    <p:extLst>
      <p:ext uri="{BB962C8B-B14F-4D97-AF65-F5344CB8AC3E}">
        <p14:creationId xmlns:p14="http://schemas.microsoft.com/office/powerpoint/2010/main" val="806085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0BB6126-987A-4B39-B09E-34A6C7044FBE}"/>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A3F9F59D-C95F-4C31-A60B-1FC4A00770C7}"/>
              </a:ext>
            </a:extLst>
          </p:cNvPr>
          <p:cNvSpPr>
            <a:spLocks noGrp="1"/>
          </p:cNvSpPr>
          <p:nvPr>
            <p:ph type="dt"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defRPr>
            </a:lvl1pPr>
          </a:lstStyle>
          <a:p>
            <a:pPr>
              <a:defRPr/>
            </a:pPr>
            <a:fld id="{0C42F07C-FA0C-4538-9533-122BE10798B7}" type="datetimeFigureOut">
              <a:rPr lang="en-US"/>
              <a:pPr>
                <a:defRPr/>
              </a:pPr>
              <a:t>2/1/2022</a:t>
            </a:fld>
            <a:endParaRPr lang="en-US"/>
          </a:p>
        </p:txBody>
      </p:sp>
      <p:sp>
        <p:nvSpPr>
          <p:cNvPr id="4" name="Slide Image Placeholder 3">
            <a:extLst>
              <a:ext uri="{FF2B5EF4-FFF2-40B4-BE49-F238E27FC236}">
                <a16:creationId xmlns:a16="http://schemas.microsoft.com/office/drawing/2014/main" id="{8B113C7C-0DDD-4F87-83CC-D833A4F01BF5}"/>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F6B43E99-67EF-46E4-A3D0-0372BBADA4C2}"/>
              </a:ext>
            </a:extLst>
          </p:cNvPr>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F0E61FB-4210-4C70-9F4C-EF4B2100A1F4}"/>
              </a:ext>
            </a:extLst>
          </p:cNvPr>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9FD06DF3-65D0-4428-8D5A-20997B907615}"/>
              </a:ext>
            </a:extLst>
          </p:cNvPr>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C6006071-4D33-407D-A504-1871DAF7303A}" type="slidenum">
              <a:rPr lang="en-US" altLang="en-US"/>
              <a:pPr>
                <a:defRPr/>
              </a:pPr>
              <a:t>‹#›</a:t>
            </a:fld>
            <a:endParaRPr lang="en-US" altLang="en-US"/>
          </a:p>
        </p:txBody>
      </p:sp>
    </p:spTree>
    <p:extLst>
      <p:ext uri="{BB962C8B-B14F-4D97-AF65-F5344CB8AC3E}">
        <p14:creationId xmlns:p14="http://schemas.microsoft.com/office/powerpoint/2010/main" val="22315740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22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095B503B-6164-444E-89AD-8A1BF9FBCEAA}" type="slidenum">
              <a:rPr lang="en-US" altLang="en-US" smtClean="0">
                <a:latin typeface="Calibri" panose="020F0502020204030204" pitchFamily="34" charset="0"/>
              </a:rPr>
              <a:pPr/>
              <a:t>1</a:t>
            </a:fld>
            <a:endParaRPr lang="en-US" altLang="en-US">
              <a:latin typeface="Calibri" panose="020F0502020204030204" pitchFamily="34" charset="0"/>
            </a:endParaRPr>
          </a:p>
        </p:txBody>
      </p:sp>
    </p:spTree>
    <p:extLst>
      <p:ext uri="{BB962C8B-B14F-4D97-AF65-F5344CB8AC3E}">
        <p14:creationId xmlns:p14="http://schemas.microsoft.com/office/powerpoint/2010/main" val="2334083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09A7260-7913-41AD-BEFA-636AD7CBB177}" type="slidenum">
              <a:rPr lang="en-US" altLang="en-US" smtClean="0"/>
              <a:pPr>
                <a:spcBef>
                  <a:spcPct val="0"/>
                </a:spcBef>
              </a:pPr>
              <a:t>12</a:t>
            </a:fld>
            <a:endParaRPr lang="en-US" altLang="en-US"/>
          </a:p>
        </p:txBody>
      </p:sp>
    </p:spTree>
    <p:extLst>
      <p:ext uri="{BB962C8B-B14F-4D97-AF65-F5344CB8AC3E}">
        <p14:creationId xmlns:p14="http://schemas.microsoft.com/office/powerpoint/2010/main" val="1179255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403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53FC5F26-FE51-4F44-B302-AFB225F56296}" type="slidenum">
              <a:rPr lang="en-US" altLang="en-US" smtClean="0">
                <a:latin typeface="Calibri" panose="020F0502020204030204" pitchFamily="34" charset="0"/>
              </a:rPr>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28351101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994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40201080-6AF6-414D-AB70-A0BDCCB47021}" type="slidenum">
              <a:rPr lang="en-US" altLang="en-US" smtClean="0">
                <a:latin typeface="Calibri" panose="020F0502020204030204" pitchFamily="34" charset="0"/>
              </a:rPr>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4464668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1988"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512BEE9F-6E44-468A-A577-DFE18AA6B585}" type="slidenum">
              <a:rPr lang="en-US" altLang="en-US" smtClean="0">
                <a:latin typeface="Calibri" panose="020F0502020204030204" pitchFamily="34" charset="0"/>
              </a:rPr>
              <a:pPr/>
              <a:t>15</a:t>
            </a:fld>
            <a:endParaRPr lang="en-US" altLang="en-US">
              <a:latin typeface="Calibri" panose="020F0502020204030204" pitchFamily="34" charset="0"/>
            </a:endParaRPr>
          </a:p>
        </p:txBody>
      </p:sp>
    </p:spTree>
    <p:extLst>
      <p:ext uri="{BB962C8B-B14F-4D97-AF65-F5344CB8AC3E}">
        <p14:creationId xmlns:p14="http://schemas.microsoft.com/office/powerpoint/2010/main" val="8493540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608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0A8DE1AF-BB65-45F1-8AA6-50A1CE6E1912}" type="slidenum">
              <a:rPr lang="en-US" altLang="en-US" smtClean="0">
                <a:latin typeface="Calibri" panose="020F0502020204030204" pitchFamily="34" charset="0"/>
              </a:rPr>
              <a:pPr/>
              <a:t>16</a:t>
            </a:fld>
            <a:endParaRPr lang="en-US" altLang="en-US">
              <a:latin typeface="Calibri" panose="020F0502020204030204" pitchFamily="34" charset="0"/>
            </a:endParaRPr>
          </a:p>
        </p:txBody>
      </p:sp>
    </p:spTree>
    <p:extLst>
      <p:ext uri="{BB962C8B-B14F-4D97-AF65-F5344CB8AC3E}">
        <p14:creationId xmlns:p14="http://schemas.microsoft.com/office/powerpoint/2010/main" val="32193797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608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0A8DE1AF-BB65-45F1-8AA6-50A1CE6E1912}" type="slidenum">
              <a:rPr lang="en-US" altLang="en-US" smtClean="0">
                <a:latin typeface="Calibri" panose="020F0502020204030204" pitchFamily="34" charset="0"/>
              </a:rPr>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12260075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018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F1FF489A-04B5-4D43-80B3-BBF1E80230EA}" type="slidenum">
              <a:rPr lang="en-US" altLang="en-US" smtClean="0">
                <a:latin typeface="Calibri" panose="020F0502020204030204" pitchFamily="34" charset="0"/>
              </a:rPr>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5625627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2228"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40557A60-B00A-45E1-99CE-6FABC2FE3577}" type="slidenum">
              <a:rPr lang="en-US" altLang="en-US" smtClean="0">
                <a:latin typeface="Calibri" panose="020F0502020204030204" pitchFamily="34" charset="0"/>
              </a:rPr>
              <a:pPr/>
              <a:t>19</a:t>
            </a:fld>
            <a:endParaRPr lang="en-US" altLang="en-US">
              <a:latin typeface="Calibri" panose="020F0502020204030204" pitchFamily="34" charset="0"/>
            </a:endParaRPr>
          </a:p>
        </p:txBody>
      </p:sp>
    </p:spTree>
    <p:extLst>
      <p:ext uri="{BB962C8B-B14F-4D97-AF65-F5344CB8AC3E}">
        <p14:creationId xmlns:p14="http://schemas.microsoft.com/office/powerpoint/2010/main" val="12358570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427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1AE1A83F-A89A-4D4C-B535-18B43DFB735E}" type="slidenum">
              <a:rPr lang="en-US" altLang="en-US" smtClean="0">
                <a:latin typeface="Calibri" panose="020F0502020204030204" pitchFamily="34" charset="0"/>
              </a:rPr>
              <a:pPr/>
              <a:t>20</a:t>
            </a:fld>
            <a:endParaRPr lang="en-US" altLang="en-US">
              <a:latin typeface="Calibri" panose="020F0502020204030204" pitchFamily="34" charset="0"/>
            </a:endParaRPr>
          </a:p>
        </p:txBody>
      </p:sp>
    </p:spTree>
    <p:extLst>
      <p:ext uri="{BB962C8B-B14F-4D97-AF65-F5344CB8AC3E}">
        <p14:creationId xmlns:p14="http://schemas.microsoft.com/office/powerpoint/2010/main" val="2399767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632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E7E7A8FF-D373-4526-9544-1236137838A1}" type="slidenum">
              <a:rPr lang="en-US" altLang="en-US" smtClean="0">
                <a:latin typeface="Calibri" panose="020F0502020204030204" pitchFamily="34" charset="0"/>
              </a:rPr>
              <a:pPr/>
              <a:t>21</a:t>
            </a:fld>
            <a:endParaRPr lang="en-US" altLang="en-US">
              <a:latin typeface="Calibri" panose="020F0502020204030204" pitchFamily="34" charset="0"/>
            </a:endParaRPr>
          </a:p>
        </p:txBody>
      </p:sp>
    </p:spTree>
    <p:extLst>
      <p:ext uri="{BB962C8B-B14F-4D97-AF65-F5344CB8AC3E}">
        <p14:creationId xmlns:p14="http://schemas.microsoft.com/office/powerpoint/2010/main" val="2425291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268"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4AB041E-5554-4591-A612-1CC6E619980B}" type="slidenum">
              <a:rPr lang="en-US" altLang="en-US" smtClean="0">
                <a:latin typeface="Calibri" panose="020F0502020204030204" pitchFamily="34" charset="0"/>
              </a:rPr>
              <a:pPr/>
              <a:t>2</a:t>
            </a:fld>
            <a:endParaRPr lang="en-US" altLang="en-US">
              <a:latin typeface="Calibri" panose="020F0502020204030204" pitchFamily="34" charset="0"/>
            </a:endParaRPr>
          </a:p>
        </p:txBody>
      </p:sp>
    </p:spTree>
    <p:extLst>
      <p:ext uri="{BB962C8B-B14F-4D97-AF65-F5344CB8AC3E}">
        <p14:creationId xmlns:p14="http://schemas.microsoft.com/office/powerpoint/2010/main" val="13540688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385F6D-BB7E-4138-816A-8975D0510E8D}" type="slidenum">
              <a:rPr lang="en-US" altLang="en-US" smtClean="0"/>
              <a:pPr>
                <a:spcBef>
                  <a:spcPct val="0"/>
                </a:spcBef>
              </a:pPr>
              <a:t>22</a:t>
            </a:fld>
            <a:endParaRPr lang="en-US" altLang="en-US"/>
          </a:p>
        </p:txBody>
      </p:sp>
    </p:spTree>
    <p:extLst>
      <p:ext uri="{BB962C8B-B14F-4D97-AF65-F5344CB8AC3E}">
        <p14:creationId xmlns:p14="http://schemas.microsoft.com/office/powerpoint/2010/main" val="42888083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680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F70D9F9-16A8-415B-B1C5-520778D33E55}" type="slidenum">
              <a:rPr lang="en-US" altLang="en-US" smtClean="0">
                <a:latin typeface="Calibri" panose="020F0502020204030204" pitchFamily="34" charset="0"/>
              </a:rPr>
              <a:pPr/>
              <a:t>23</a:t>
            </a:fld>
            <a:endParaRPr lang="en-US" altLang="en-US">
              <a:latin typeface="Calibri" panose="020F0502020204030204" pitchFamily="34" charset="0"/>
            </a:endParaRPr>
          </a:p>
        </p:txBody>
      </p:sp>
    </p:spTree>
    <p:extLst>
      <p:ext uri="{BB962C8B-B14F-4D97-AF65-F5344CB8AC3E}">
        <p14:creationId xmlns:p14="http://schemas.microsoft.com/office/powerpoint/2010/main" val="24390195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656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5876E60-3CD6-4CCC-86BC-34BC26F62447}" type="slidenum">
              <a:rPr lang="en-US" altLang="en-US" smtClean="0">
                <a:latin typeface="Calibri" panose="020F0502020204030204" pitchFamily="34" charset="0"/>
              </a:rPr>
              <a:pPr/>
              <a:t>24</a:t>
            </a:fld>
            <a:endParaRPr lang="en-US" altLang="en-US">
              <a:latin typeface="Calibri" panose="020F0502020204030204" pitchFamily="34" charset="0"/>
            </a:endParaRPr>
          </a:p>
        </p:txBody>
      </p:sp>
    </p:spTree>
    <p:extLst>
      <p:ext uri="{BB962C8B-B14F-4D97-AF65-F5344CB8AC3E}">
        <p14:creationId xmlns:p14="http://schemas.microsoft.com/office/powerpoint/2010/main" val="23128251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547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37943F9-9890-4EE4-B13D-3F5096282070}" type="slidenum">
              <a:rPr lang="en-US" altLang="en-US" smtClean="0">
                <a:latin typeface="Calibri" panose="020F0502020204030204" pitchFamily="34" charset="0"/>
              </a:rPr>
              <a:pPr/>
              <a:t>25</a:t>
            </a:fld>
            <a:endParaRPr lang="en-US" altLang="en-US">
              <a:latin typeface="Calibri" panose="020F0502020204030204" pitchFamily="34" charset="0"/>
            </a:endParaRPr>
          </a:p>
        </p:txBody>
      </p:sp>
    </p:spTree>
    <p:extLst>
      <p:ext uri="{BB962C8B-B14F-4D97-AF65-F5344CB8AC3E}">
        <p14:creationId xmlns:p14="http://schemas.microsoft.com/office/powerpoint/2010/main" val="31696163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752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10C6565A-57C9-4303-A4AF-409AC2D1E348}" type="slidenum">
              <a:rPr lang="en-US" altLang="en-US" smtClean="0">
                <a:latin typeface="Calibri" panose="020F0502020204030204" pitchFamily="34" charset="0"/>
              </a:rPr>
              <a:pPr/>
              <a:t>26</a:t>
            </a:fld>
            <a:endParaRPr lang="en-US" altLang="en-US">
              <a:latin typeface="Calibri" panose="020F0502020204030204" pitchFamily="34" charset="0"/>
            </a:endParaRPr>
          </a:p>
        </p:txBody>
      </p:sp>
    </p:spTree>
    <p:extLst>
      <p:ext uri="{BB962C8B-B14F-4D97-AF65-F5344CB8AC3E}">
        <p14:creationId xmlns:p14="http://schemas.microsoft.com/office/powerpoint/2010/main" val="25300732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066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7FC7DA4-E707-4172-8E5A-D88052CBD00E}" type="slidenum">
              <a:rPr lang="en-US" altLang="en-US" smtClean="0">
                <a:latin typeface="Calibri" panose="020F0502020204030204" pitchFamily="34" charset="0"/>
              </a:rPr>
              <a:pPr/>
              <a:t>27</a:t>
            </a:fld>
            <a:endParaRPr lang="en-US" altLang="en-US">
              <a:latin typeface="Calibri" panose="020F0502020204030204" pitchFamily="34" charset="0"/>
            </a:endParaRPr>
          </a:p>
        </p:txBody>
      </p:sp>
    </p:spTree>
    <p:extLst>
      <p:ext uri="{BB962C8B-B14F-4D97-AF65-F5344CB8AC3E}">
        <p14:creationId xmlns:p14="http://schemas.microsoft.com/office/powerpoint/2010/main" val="27792154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2708"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81AFFB9-B4C0-4EBB-BDE6-12E1DC9C0526}" type="slidenum">
              <a:rPr lang="en-US" altLang="en-US" smtClean="0">
                <a:latin typeface="Calibri" panose="020F0502020204030204" pitchFamily="34" charset="0"/>
              </a:rPr>
              <a:pPr/>
              <a:t>28</a:t>
            </a:fld>
            <a:endParaRPr lang="en-US" altLang="en-US">
              <a:latin typeface="Calibri" panose="020F0502020204030204" pitchFamily="34" charset="0"/>
            </a:endParaRPr>
          </a:p>
        </p:txBody>
      </p:sp>
    </p:spTree>
    <p:extLst>
      <p:ext uri="{BB962C8B-B14F-4D97-AF65-F5344CB8AC3E}">
        <p14:creationId xmlns:p14="http://schemas.microsoft.com/office/powerpoint/2010/main" val="27327752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837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F6A328D2-75E4-42B1-A794-EFE87478A443}" type="slidenum">
              <a:rPr lang="en-US" altLang="en-US" smtClean="0">
                <a:latin typeface="Calibri" panose="020F0502020204030204" pitchFamily="34" charset="0"/>
              </a:rPr>
              <a:pPr/>
              <a:t>29</a:t>
            </a:fld>
            <a:endParaRPr lang="en-US" altLang="en-US">
              <a:latin typeface="Calibri" panose="020F0502020204030204" pitchFamily="34" charset="0"/>
            </a:endParaRPr>
          </a:p>
        </p:txBody>
      </p:sp>
    </p:spTree>
    <p:extLst>
      <p:ext uri="{BB962C8B-B14F-4D97-AF65-F5344CB8AC3E}">
        <p14:creationId xmlns:p14="http://schemas.microsoft.com/office/powerpoint/2010/main" val="7408259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837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F6A328D2-75E4-42B1-A794-EFE87478A443}" type="slidenum">
              <a:rPr lang="en-US" altLang="en-US" smtClean="0">
                <a:latin typeface="Calibri" panose="020F0502020204030204" pitchFamily="34" charset="0"/>
              </a:rPr>
              <a:pPr/>
              <a:t>30</a:t>
            </a:fld>
            <a:endParaRPr lang="en-US" altLang="en-US">
              <a:latin typeface="Calibri" panose="020F0502020204030204" pitchFamily="34" charset="0"/>
            </a:endParaRPr>
          </a:p>
        </p:txBody>
      </p:sp>
    </p:spTree>
    <p:extLst>
      <p:ext uri="{BB962C8B-B14F-4D97-AF65-F5344CB8AC3E}">
        <p14:creationId xmlns:p14="http://schemas.microsoft.com/office/powerpoint/2010/main" val="36621253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042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6ED7266-6B94-4586-99A0-0ECB0C1968AD}" type="slidenum">
              <a:rPr lang="en-US" altLang="en-US" smtClean="0">
                <a:latin typeface="Calibri" panose="020F0502020204030204" pitchFamily="34" charset="0"/>
              </a:rPr>
              <a:pPr/>
              <a:t>31</a:t>
            </a:fld>
            <a:endParaRPr lang="en-US" altLang="en-US">
              <a:latin typeface="Calibri" panose="020F0502020204030204" pitchFamily="34" charset="0"/>
            </a:endParaRPr>
          </a:p>
        </p:txBody>
      </p:sp>
    </p:spTree>
    <p:extLst>
      <p:ext uri="{BB962C8B-B14F-4D97-AF65-F5344CB8AC3E}">
        <p14:creationId xmlns:p14="http://schemas.microsoft.com/office/powerpoint/2010/main" val="2499089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765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3E1B76F7-DA05-404E-A988-170369CFA731}" type="slidenum">
              <a:rPr lang="en-US" altLang="en-US" smtClean="0">
                <a:latin typeface="Calibri" panose="020F0502020204030204" pitchFamily="34" charset="0"/>
              </a:rPr>
              <a:pPr/>
              <a:t>3</a:t>
            </a:fld>
            <a:endParaRPr lang="en-US" altLang="en-US">
              <a:latin typeface="Calibri" panose="020F0502020204030204" pitchFamily="34" charset="0"/>
            </a:endParaRPr>
          </a:p>
        </p:txBody>
      </p:sp>
    </p:spTree>
    <p:extLst>
      <p:ext uri="{BB962C8B-B14F-4D97-AF65-F5344CB8AC3E}">
        <p14:creationId xmlns:p14="http://schemas.microsoft.com/office/powerpoint/2010/main" val="12602691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861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6B63798-4D65-45B7-A48B-C763E2802AD5}" type="slidenum">
              <a:rPr lang="en-US" altLang="en-US" smtClean="0">
                <a:latin typeface="Calibri" panose="020F0502020204030204" pitchFamily="34" charset="0"/>
              </a:rPr>
              <a:pPr/>
              <a:t>32</a:t>
            </a:fld>
            <a:endParaRPr lang="en-US" altLang="en-US">
              <a:latin typeface="Calibri" panose="020F0502020204030204" pitchFamily="34" charset="0"/>
            </a:endParaRPr>
          </a:p>
        </p:txBody>
      </p:sp>
    </p:spTree>
    <p:extLst>
      <p:ext uri="{BB962C8B-B14F-4D97-AF65-F5344CB8AC3E}">
        <p14:creationId xmlns:p14="http://schemas.microsoft.com/office/powerpoint/2010/main" val="6765308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885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C1F4F163-CBB1-4319-A26F-B14C93C96EAC}" type="slidenum">
              <a:rPr lang="en-US" altLang="en-US" smtClean="0">
                <a:latin typeface="Calibri" panose="020F0502020204030204" pitchFamily="34" charset="0"/>
              </a:rPr>
              <a:pPr/>
              <a:t>33</a:t>
            </a:fld>
            <a:endParaRPr lang="en-US" altLang="en-US">
              <a:latin typeface="Calibri" panose="020F0502020204030204" pitchFamily="34" charset="0"/>
            </a:endParaRPr>
          </a:p>
        </p:txBody>
      </p:sp>
    </p:spTree>
    <p:extLst>
      <p:ext uri="{BB962C8B-B14F-4D97-AF65-F5344CB8AC3E}">
        <p14:creationId xmlns:p14="http://schemas.microsoft.com/office/powerpoint/2010/main" val="13347865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885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C1F4F163-CBB1-4319-A26F-B14C93C96EAC}" type="slidenum">
              <a:rPr lang="en-US" altLang="en-US" smtClean="0">
                <a:latin typeface="Calibri" panose="020F0502020204030204" pitchFamily="34" charset="0"/>
              </a:rPr>
              <a:pPr/>
              <a:t>34</a:t>
            </a:fld>
            <a:endParaRPr lang="en-US" altLang="en-US">
              <a:latin typeface="Calibri" panose="020F0502020204030204" pitchFamily="34" charset="0"/>
            </a:endParaRPr>
          </a:p>
        </p:txBody>
      </p:sp>
    </p:spTree>
    <p:extLst>
      <p:ext uri="{BB962C8B-B14F-4D97-AF65-F5344CB8AC3E}">
        <p14:creationId xmlns:p14="http://schemas.microsoft.com/office/powerpoint/2010/main" val="35022405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090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C9100A29-ACE1-47FB-AADB-946ED353CF9B}" type="slidenum">
              <a:rPr lang="en-US" altLang="en-US" smtClean="0">
                <a:latin typeface="Calibri" panose="020F0502020204030204" pitchFamily="34" charset="0"/>
              </a:rPr>
              <a:pPr/>
              <a:t>35</a:t>
            </a:fld>
            <a:endParaRPr lang="en-US" altLang="en-US">
              <a:latin typeface="Calibri" panose="020F0502020204030204" pitchFamily="34" charset="0"/>
            </a:endParaRPr>
          </a:p>
        </p:txBody>
      </p:sp>
    </p:spTree>
    <p:extLst>
      <p:ext uri="{BB962C8B-B14F-4D97-AF65-F5344CB8AC3E}">
        <p14:creationId xmlns:p14="http://schemas.microsoft.com/office/powerpoint/2010/main" val="16812306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2948"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F05A2AA7-2751-44B5-84EA-7F3CB71792CB}" type="slidenum">
              <a:rPr lang="en-US" altLang="en-US" smtClean="0">
                <a:latin typeface="Calibri" panose="020F0502020204030204" pitchFamily="34" charset="0"/>
              </a:rPr>
              <a:pPr/>
              <a:t>37</a:t>
            </a:fld>
            <a:endParaRPr lang="en-US" altLang="en-US">
              <a:latin typeface="Calibri" panose="020F0502020204030204" pitchFamily="34" charset="0"/>
            </a:endParaRPr>
          </a:p>
        </p:txBody>
      </p:sp>
    </p:spTree>
    <p:extLst>
      <p:ext uri="{BB962C8B-B14F-4D97-AF65-F5344CB8AC3E}">
        <p14:creationId xmlns:p14="http://schemas.microsoft.com/office/powerpoint/2010/main" val="33709577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704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1C40C585-8790-492E-BA23-FEEBA47C73ED}" type="slidenum">
              <a:rPr lang="en-US" altLang="en-US" smtClean="0">
                <a:latin typeface="Calibri" panose="020F0502020204030204" pitchFamily="34" charset="0"/>
              </a:rPr>
              <a:pPr/>
              <a:t>38</a:t>
            </a:fld>
            <a:endParaRPr lang="en-US" altLang="en-US">
              <a:latin typeface="Calibri" panose="020F0502020204030204" pitchFamily="34" charset="0"/>
            </a:endParaRPr>
          </a:p>
        </p:txBody>
      </p:sp>
    </p:spTree>
    <p:extLst>
      <p:ext uri="{BB962C8B-B14F-4D97-AF65-F5344CB8AC3E}">
        <p14:creationId xmlns:p14="http://schemas.microsoft.com/office/powerpoint/2010/main" val="20225521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909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46CC488-8248-4424-A871-A18B992D9031}" type="slidenum">
              <a:rPr lang="en-US" altLang="en-US" smtClean="0">
                <a:latin typeface="Calibri" panose="020F0502020204030204" pitchFamily="34" charset="0"/>
              </a:rPr>
              <a:pPr/>
              <a:t>39</a:t>
            </a:fld>
            <a:endParaRPr lang="en-US" altLang="en-US">
              <a:latin typeface="Calibri" panose="020F0502020204030204" pitchFamily="34" charset="0"/>
            </a:endParaRPr>
          </a:p>
        </p:txBody>
      </p:sp>
    </p:spTree>
    <p:extLst>
      <p:ext uri="{BB962C8B-B14F-4D97-AF65-F5344CB8AC3E}">
        <p14:creationId xmlns:p14="http://schemas.microsoft.com/office/powerpoint/2010/main" val="2793978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114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30D3E528-4B53-468F-B538-FEBD3691B746}" type="slidenum">
              <a:rPr lang="en-US" altLang="en-US" smtClean="0">
                <a:latin typeface="Calibri" panose="020F0502020204030204" pitchFamily="34" charset="0"/>
              </a:rPr>
              <a:pPr/>
              <a:t>40</a:t>
            </a:fld>
            <a:endParaRPr lang="en-US" altLang="en-US">
              <a:latin typeface="Calibri" panose="020F0502020204030204" pitchFamily="34" charset="0"/>
            </a:endParaRPr>
          </a:p>
        </p:txBody>
      </p:sp>
    </p:spTree>
    <p:extLst>
      <p:ext uri="{BB962C8B-B14F-4D97-AF65-F5344CB8AC3E}">
        <p14:creationId xmlns:p14="http://schemas.microsoft.com/office/powerpoint/2010/main" val="6184524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3188"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5F1B1F85-0261-40BD-860A-82B11C364761}" type="slidenum">
              <a:rPr lang="en-US" altLang="en-US" smtClean="0">
                <a:latin typeface="Calibri" panose="020F0502020204030204" pitchFamily="34" charset="0"/>
              </a:rPr>
              <a:pPr/>
              <a:t>41</a:t>
            </a:fld>
            <a:endParaRPr lang="en-US" altLang="en-US">
              <a:latin typeface="Calibri" panose="020F0502020204030204" pitchFamily="34" charset="0"/>
            </a:endParaRPr>
          </a:p>
        </p:txBody>
      </p:sp>
    </p:spTree>
    <p:extLst>
      <p:ext uri="{BB962C8B-B14F-4D97-AF65-F5344CB8AC3E}">
        <p14:creationId xmlns:p14="http://schemas.microsoft.com/office/powerpoint/2010/main" val="4966638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523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74A003A-595F-4DAD-A001-0223C1A8C7E6}" type="slidenum">
              <a:rPr lang="en-US" altLang="en-US" smtClean="0">
                <a:latin typeface="Calibri" panose="020F0502020204030204" pitchFamily="34" charset="0"/>
              </a:rPr>
              <a:pPr/>
              <a:t>42</a:t>
            </a:fld>
            <a:endParaRPr lang="en-US" altLang="en-US">
              <a:latin typeface="Calibri" panose="020F0502020204030204" pitchFamily="34" charset="0"/>
            </a:endParaRPr>
          </a:p>
        </p:txBody>
      </p:sp>
    </p:spTree>
    <p:extLst>
      <p:ext uri="{BB962C8B-B14F-4D97-AF65-F5344CB8AC3E}">
        <p14:creationId xmlns:p14="http://schemas.microsoft.com/office/powerpoint/2010/main" val="1829478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31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69F4B413-1440-443C-9DBB-67AAADEEDA3E}" type="slidenum">
              <a:rPr lang="en-US" altLang="en-US" smtClean="0">
                <a:latin typeface="Calibri" panose="020F0502020204030204" pitchFamily="34" charset="0"/>
              </a:rPr>
              <a:pPr/>
              <a:t>4</a:t>
            </a:fld>
            <a:endParaRPr lang="en-US" altLang="en-US">
              <a:latin typeface="Calibri" panose="020F0502020204030204" pitchFamily="34" charset="0"/>
            </a:endParaRPr>
          </a:p>
        </p:txBody>
      </p:sp>
    </p:spTree>
    <p:extLst>
      <p:ext uri="{BB962C8B-B14F-4D97-AF65-F5344CB8AC3E}">
        <p14:creationId xmlns:p14="http://schemas.microsoft.com/office/powerpoint/2010/main" val="195080226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523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74A003A-595F-4DAD-A001-0223C1A8C7E6}" type="slidenum">
              <a:rPr lang="en-US" altLang="en-US" smtClean="0">
                <a:latin typeface="Calibri" panose="020F0502020204030204" pitchFamily="34" charset="0"/>
              </a:rPr>
              <a:pPr/>
              <a:t>43</a:t>
            </a:fld>
            <a:endParaRPr lang="en-US" altLang="en-US">
              <a:latin typeface="Calibri" panose="020F0502020204030204" pitchFamily="34" charset="0"/>
            </a:endParaRPr>
          </a:p>
        </p:txBody>
      </p:sp>
    </p:spTree>
    <p:extLst>
      <p:ext uri="{BB962C8B-B14F-4D97-AF65-F5344CB8AC3E}">
        <p14:creationId xmlns:p14="http://schemas.microsoft.com/office/powerpoint/2010/main" val="252127317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728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5DCA1ECF-4F8D-44D2-B648-7F9A47ED050D}" type="slidenum">
              <a:rPr lang="en-US" altLang="en-US" smtClean="0">
                <a:latin typeface="Calibri" panose="020F0502020204030204" pitchFamily="34" charset="0"/>
              </a:rPr>
              <a:pPr/>
              <a:t>44</a:t>
            </a:fld>
            <a:endParaRPr lang="en-US" altLang="en-US">
              <a:latin typeface="Calibri" panose="020F0502020204030204" pitchFamily="34" charset="0"/>
            </a:endParaRPr>
          </a:p>
        </p:txBody>
      </p:sp>
    </p:spTree>
    <p:extLst>
      <p:ext uri="{BB962C8B-B14F-4D97-AF65-F5344CB8AC3E}">
        <p14:creationId xmlns:p14="http://schemas.microsoft.com/office/powerpoint/2010/main" val="85876198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933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E8F8FE41-4400-4D2F-9C2F-FC0392BEE08F}" type="slidenum">
              <a:rPr lang="en-US" altLang="en-US" smtClean="0">
                <a:latin typeface="Calibri" panose="020F0502020204030204" pitchFamily="34" charset="0"/>
              </a:rPr>
              <a:pPr/>
              <a:t>45</a:t>
            </a:fld>
            <a:endParaRPr lang="en-US" altLang="en-US">
              <a:latin typeface="Calibri" panose="020F0502020204030204" pitchFamily="34" charset="0"/>
            </a:endParaRPr>
          </a:p>
        </p:txBody>
      </p:sp>
    </p:spTree>
    <p:extLst>
      <p:ext uri="{BB962C8B-B14F-4D97-AF65-F5344CB8AC3E}">
        <p14:creationId xmlns:p14="http://schemas.microsoft.com/office/powerpoint/2010/main" val="20471566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138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2D81701-9684-4B75-B71E-13C6B7E65ABA}" type="slidenum">
              <a:rPr lang="en-US" altLang="en-US" smtClean="0">
                <a:latin typeface="Calibri" panose="020F0502020204030204" pitchFamily="34" charset="0"/>
              </a:rPr>
              <a:pPr/>
              <a:t>46</a:t>
            </a:fld>
            <a:endParaRPr lang="en-US" altLang="en-US">
              <a:latin typeface="Calibri" panose="020F0502020204030204" pitchFamily="34" charset="0"/>
            </a:endParaRPr>
          </a:p>
        </p:txBody>
      </p:sp>
    </p:spTree>
    <p:extLst>
      <p:ext uri="{BB962C8B-B14F-4D97-AF65-F5344CB8AC3E}">
        <p14:creationId xmlns:p14="http://schemas.microsoft.com/office/powerpoint/2010/main" val="365226222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3428"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4960D5A-CFEB-4B23-950A-93161C88D196}" type="slidenum">
              <a:rPr lang="en-US" altLang="en-US" smtClean="0">
                <a:latin typeface="Calibri" panose="020F0502020204030204" pitchFamily="34" charset="0"/>
              </a:rPr>
              <a:pPr/>
              <a:t>47</a:t>
            </a:fld>
            <a:endParaRPr lang="en-US" altLang="en-US">
              <a:latin typeface="Calibri" panose="020F0502020204030204" pitchFamily="34" charset="0"/>
            </a:endParaRPr>
          </a:p>
        </p:txBody>
      </p:sp>
    </p:spTree>
    <p:extLst>
      <p:ext uri="{BB962C8B-B14F-4D97-AF65-F5344CB8AC3E}">
        <p14:creationId xmlns:p14="http://schemas.microsoft.com/office/powerpoint/2010/main" val="297204878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957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5292454-E1E1-4D71-94C7-93969410FA91}" type="slidenum">
              <a:rPr lang="en-US" altLang="en-US" smtClean="0">
                <a:latin typeface="Calibri" panose="020F0502020204030204" pitchFamily="34" charset="0"/>
              </a:rPr>
              <a:pPr/>
              <a:t>48</a:t>
            </a:fld>
            <a:endParaRPr lang="en-US" altLang="en-US">
              <a:latin typeface="Calibri" panose="020F0502020204030204" pitchFamily="34" charset="0"/>
            </a:endParaRPr>
          </a:p>
        </p:txBody>
      </p:sp>
    </p:spTree>
    <p:extLst>
      <p:ext uri="{BB962C8B-B14F-4D97-AF65-F5344CB8AC3E}">
        <p14:creationId xmlns:p14="http://schemas.microsoft.com/office/powerpoint/2010/main" val="79431530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162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73BEBDE0-A67E-4594-B6D6-57D2767CEED3}" type="slidenum">
              <a:rPr lang="en-US" altLang="en-US" smtClean="0">
                <a:latin typeface="Calibri" panose="020F0502020204030204" pitchFamily="34" charset="0"/>
              </a:rPr>
              <a:pPr/>
              <a:t>49</a:t>
            </a:fld>
            <a:endParaRPr lang="en-US" altLang="en-US">
              <a:latin typeface="Calibri" panose="020F0502020204030204" pitchFamily="34" charset="0"/>
            </a:endParaRPr>
          </a:p>
        </p:txBody>
      </p:sp>
    </p:spTree>
    <p:extLst>
      <p:ext uri="{BB962C8B-B14F-4D97-AF65-F5344CB8AC3E}">
        <p14:creationId xmlns:p14="http://schemas.microsoft.com/office/powerpoint/2010/main" val="113578776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162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73BEBDE0-A67E-4594-B6D6-57D2767CEED3}" type="slidenum">
              <a:rPr lang="en-US" altLang="en-US" smtClean="0">
                <a:latin typeface="Calibri" panose="020F0502020204030204" pitchFamily="34" charset="0"/>
              </a:rPr>
              <a:pPr/>
              <a:t>50</a:t>
            </a:fld>
            <a:endParaRPr lang="en-US" altLang="en-US">
              <a:latin typeface="Calibri" panose="020F0502020204030204" pitchFamily="34" charset="0"/>
            </a:endParaRPr>
          </a:p>
        </p:txBody>
      </p:sp>
    </p:spTree>
    <p:extLst>
      <p:ext uri="{BB962C8B-B14F-4D97-AF65-F5344CB8AC3E}">
        <p14:creationId xmlns:p14="http://schemas.microsoft.com/office/powerpoint/2010/main" val="195927003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981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26118C79-28A0-4E2F-B281-B55739782C51}" type="slidenum">
              <a:rPr lang="en-US" altLang="en-US" smtClean="0">
                <a:latin typeface="Calibri" panose="020F0502020204030204" pitchFamily="34" charset="0"/>
              </a:rPr>
              <a:pPr/>
              <a:t>52</a:t>
            </a:fld>
            <a:endParaRPr lang="en-US" altLang="en-US">
              <a:latin typeface="Calibri" panose="020F0502020204030204" pitchFamily="34" charset="0"/>
            </a:endParaRPr>
          </a:p>
        </p:txBody>
      </p:sp>
    </p:spTree>
    <p:extLst>
      <p:ext uri="{BB962C8B-B14F-4D97-AF65-F5344CB8AC3E}">
        <p14:creationId xmlns:p14="http://schemas.microsoft.com/office/powerpoint/2010/main" val="6104805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186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EEE748D-2B53-4BE1-AFB8-ED3F80592B1A}" type="slidenum">
              <a:rPr lang="en-US" altLang="en-US" smtClean="0">
                <a:latin typeface="Calibri" panose="020F0502020204030204" pitchFamily="34" charset="0"/>
              </a:rPr>
              <a:pPr/>
              <a:t>53</a:t>
            </a:fld>
            <a:endParaRPr lang="en-US" altLang="en-US">
              <a:latin typeface="Calibri" panose="020F0502020204030204" pitchFamily="34" charset="0"/>
            </a:endParaRPr>
          </a:p>
        </p:txBody>
      </p:sp>
    </p:spTree>
    <p:extLst>
      <p:ext uri="{BB962C8B-B14F-4D97-AF65-F5344CB8AC3E}">
        <p14:creationId xmlns:p14="http://schemas.microsoft.com/office/powerpoint/2010/main" val="3147947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6FAAC8E8-BD41-4E6A-BA2F-1B65AB31CEF6}" type="slidenum">
              <a:rPr lang="en-US" altLang="en-US" smtClean="0">
                <a:latin typeface="Calibri" panose="020F0502020204030204" pitchFamily="34" charset="0"/>
              </a:rPr>
              <a:pPr/>
              <a:t>5</a:t>
            </a:fld>
            <a:endParaRPr lang="en-US" altLang="en-US">
              <a:latin typeface="Calibri" panose="020F0502020204030204" pitchFamily="34" charset="0"/>
            </a:endParaRPr>
          </a:p>
        </p:txBody>
      </p:sp>
    </p:spTree>
    <p:extLst>
      <p:ext uri="{BB962C8B-B14F-4D97-AF65-F5344CB8AC3E}">
        <p14:creationId xmlns:p14="http://schemas.microsoft.com/office/powerpoint/2010/main" val="330875447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571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CB163D3-1D06-419D-9C2F-D3FAAB5885CF}" type="slidenum">
              <a:rPr lang="en-US" altLang="en-US" smtClean="0">
                <a:latin typeface="Calibri" panose="020F0502020204030204" pitchFamily="34" charset="0"/>
              </a:rPr>
              <a:pPr/>
              <a:t>54</a:t>
            </a:fld>
            <a:endParaRPr lang="en-US" altLang="en-US">
              <a:latin typeface="Calibri" panose="020F0502020204030204" pitchFamily="34" charset="0"/>
            </a:endParaRPr>
          </a:p>
        </p:txBody>
      </p:sp>
    </p:spTree>
    <p:extLst>
      <p:ext uri="{BB962C8B-B14F-4D97-AF65-F5344CB8AC3E}">
        <p14:creationId xmlns:p14="http://schemas.microsoft.com/office/powerpoint/2010/main" val="19337754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776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C20D3C64-C353-4053-8921-26DF55BBC233}" type="slidenum">
              <a:rPr lang="en-US" altLang="en-US" smtClean="0">
                <a:latin typeface="Calibri" panose="020F0502020204030204" pitchFamily="34" charset="0"/>
              </a:rPr>
              <a:pPr/>
              <a:t>55</a:t>
            </a:fld>
            <a:endParaRPr lang="en-US" altLang="en-US">
              <a:latin typeface="Calibri" panose="020F0502020204030204" pitchFamily="34" charset="0"/>
            </a:endParaRPr>
          </a:p>
        </p:txBody>
      </p:sp>
    </p:spTree>
    <p:extLst>
      <p:ext uri="{BB962C8B-B14F-4D97-AF65-F5344CB8AC3E}">
        <p14:creationId xmlns:p14="http://schemas.microsoft.com/office/powerpoint/2010/main" val="72812347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3908"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00362214-2DBB-49A8-BF5C-CE0FAE5AD7F4}" type="slidenum">
              <a:rPr lang="en-US" altLang="en-US" smtClean="0">
                <a:latin typeface="Calibri" panose="020F0502020204030204" pitchFamily="34" charset="0"/>
              </a:rPr>
              <a:pPr/>
              <a:t>56</a:t>
            </a:fld>
            <a:endParaRPr lang="en-US" altLang="en-US">
              <a:latin typeface="Calibri" panose="020F0502020204030204" pitchFamily="34" charset="0"/>
            </a:endParaRPr>
          </a:p>
        </p:txBody>
      </p:sp>
    </p:spTree>
    <p:extLst>
      <p:ext uri="{BB962C8B-B14F-4D97-AF65-F5344CB8AC3E}">
        <p14:creationId xmlns:p14="http://schemas.microsoft.com/office/powerpoint/2010/main" val="351988053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595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47E4FBBF-E8BA-4603-A65B-9C70C4CA026E}" type="slidenum">
              <a:rPr lang="en-US" altLang="en-US" smtClean="0">
                <a:latin typeface="Calibri" panose="020F0502020204030204" pitchFamily="34" charset="0"/>
              </a:rPr>
              <a:pPr/>
              <a:t>57</a:t>
            </a:fld>
            <a:endParaRPr lang="en-US" altLang="en-US">
              <a:latin typeface="Calibri" panose="020F0502020204030204" pitchFamily="34" charset="0"/>
            </a:endParaRPr>
          </a:p>
        </p:txBody>
      </p:sp>
    </p:spTree>
    <p:extLst>
      <p:ext uri="{BB962C8B-B14F-4D97-AF65-F5344CB8AC3E}">
        <p14:creationId xmlns:p14="http://schemas.microsoft.com/office/powerpoint/2010/main" val="306715269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800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740FEA04-2503-47EA-84E4-40A423BC7A86}" type="slidenum">
              <a:rPr lang="en-US" altLang="en-US" smtClean="0">
                <a:latin typeface="Calibri" panose="020F0502020204030204" pitchFamily="34" charset="0"/>
              </a:rPr>
              <a:pPr/>
              <a:t>58</a:t>
            </a:fld>
            <a:endParaRPr lang="en-US" altLang="en-US">
              <a:latin typeface="Calibri" panose="020F0502020204030204" pitchFamily="34" charset="0"/>
            </a:endParaRPr>
          </a:p>
        </p:txBody>
      </p:sp>
    </p:spTree>
    <p:extLst>
      <p:ext uri="{BB962C8B-B14F-4D97-AF65-F5344CB8AC3E}">
        <p14:creationId xmlns:p14="http://schemas.microsoft.com/office/powerpoint/2010/main" val="215996142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005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2CF77E41-A174-4CBF-BBB2-751A50C3A362}" type="slidenum">
              <a:rPr lang="en-US" altLang="en-US" smtClean="0">
                <a:latin typeface="Calibri" panose="020F0502020204030204" pitchFamily="34" charset="0"/>
              </a:rPr>
              <a:pPr/>
              <a:t>59</a:t>
            </a:fld>
            <a:endParaRPr lang="en-US" altLang="en-US">
              <a:latin typeface="Calibri" panose="020F0502020204030204" pitchFamily="34" charset="0"/>
            </a:endParaRPr>
          </a:p>
        </p:txBody>
      </p:sp>
    </p:spTree>
    <p:extLst>
      <p:ext uri="{BB962C8B-B14F-4D97-AF65-F5344CB8AC3E}">
        <p14:creationId xmlns:p14="http://schemas.microsoft.com/office/powerpoint/2010/main" val="300797877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210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649AEA5F-82BC-46F2-8812-ED51EC73DDD8}" type="slidenum">
              <a:rPr lang="en-US" altLang="en-US" smtClean="0">
                <a:latin typeface="Calibri" panose="020F0502020204030204" pitchFamily="34" charset="0"/>
              </a:rPr>
              <a:pPr/>
              <a:t>60</a:t>
            </a:fld>
            <a:endParaRPr lang="en-US" altLang="en-US">
              <a:latin typeface="Calibri" panose="020F0502020204030204" pitchFamily="34" charset="0"/>
            </a:endParaRPr>
          </a:p>
        </p:txBody>
      </p:sp>
    </p:spTree>
    <p:extLst>
      <p:ext uri="{BB962C8B-B14F-4D97-AF65-F5344CB8AC3E}">
        <p14:creationId xmlns:p14="http://schemas.microsoft.com/office/powerpoint/2010/main" val="133637571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4148"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4692F732-F9C7-4085-84C2-6565A5CC727F}" type="slidenum">
              <a:rPr lang="en-US" altLang="en-US" smtClean="0">
                <a:latin typeface="Calibri" panose="020F0502020204030204" pitchFamily="34" charset="0"/>
              </a:rPr>
              <a:pPr/>
              <a:t>61</a:t>
            </a:fld>
            <a:endParaRPr lang="en-US" altLang="en-US">
              <a:latin typeface="Calibri" panose="020F0502020204030204" pitchFamily="34" charset="0"/>
            </a:endParaRPr>
          </a:p>
        </p:txBody>
      </p:sp>
    </p:spTree>
    <p:extLst>
      <p:ext uri="{BB962C8B-B14F-4D97-AF65-F5344CB8AC3E}">
        <p14:creationId xmlns:p14="http://schemas.microsoft.com/office/powerpoint/2010/main" val="210456171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619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119CCFC2-8685-4313-B5CB-557BAC62F615}" type="slidenum">
              <a:rPr lang="en-US" altLang="en-US" smtClean="0">
                <a:latin typeface="Calibri" panose="020F0502020204030204" pitchFamily="34" charset="0"/>
              </a:rPr>
              <a:pPr/>
              <a:t>62</a:t>
            </a:fld>
            <a:endParaRPr lang="en-US" altLang="en-US">
              <a:latin typeface="Calibri" panose="020F0502020204030204" pitchFamily="34" charset="0"/>
            </a:endParaRPr>
          </a:p>
        </p:txBody>
      </p:sp>
    </p:spTree>
    <p:extLst>
      <p:ext uri="{BB962C8B-B14F-4D97-AF65-F5344CB8AC3E}">
        <p14:creationId xmlns:p14="http://schemas.microsoft.com/office/powerpoint/2010/main" val="417404184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824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1093C5C-BBCC-4F69-8983-086D15D2E0F8}" type="slidenum">
              <a:rPr lang="en-US" altLang="en-US" smtClean="0">
                <a:latin typeface="Calibri" panose="020F0502020204030204" pitchFamily="34" charset="0"/>
              </a:rPr>
              <a:pPr/>
              <a:t>63</a:t>
            </a:fld>
            <a:endParaRPr lang="en-US" altLang="en-US">
              <a:latin typeface="Calibri" panose="020F0502020204030204" pitchFamily="34" charset="0"/>
            </a:endParaRPr>
          </a:p>
        </p:txBody>
      </p:sp>
    </p:spTree>
    <p:extLst>
      <p:ext uri="{BB962C8B-B14F-4D97-AF65-F5344CB8AC3E}">
        <p14:creationId xmlns:p14="http://schemas.microsoft.com/office/powerpoint/2010/main" val="2420211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355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15CB0E5-25C1-4D9C-9E76-11BEA31BFC41}" type="slidenum">
              <a:rPr lang="en-US" altLang="en-US" smtClean="0">
                <a:latin typeface="Calibri" panose="020F0502020204030204" pitchFamily="34" charset="0"/>
              </a:rPr>
              <a:pPr/>
              <a:t>7</a:t>
            </a:fld>
            <a:endParaRPr lang="en-US" altLang="en-US">
              <a:latin typeface="Calibri" panose="020F0502020204030204" pitchFamily="34" charset="0"/>
            </a:endParaRPr>
          </a:p>
        </p:txBody>
      </p:sp>
    </p:spTree>
    <p:extLst>
      <p:ext uri="{BB962C8B-B14F-4D97-AF65-F5344CB8AC3E}">
        <p14:creationId xmlns:p14="http://schemas.microsoft.com/office/powerpoint/2010/main" val="273600949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4029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96DFA21-10B9-4392-9F19-5FED3F67CF4D}" type="slidenum">
              <a:rPr lang="en-US" altLang="en-US" smtClean="0">
                <a:latin typeface="Calibri" panose="020F0502020204030204" pitchFamily="34" charset="0"/>
              </a:rPr>
              <a:pPr/>
              <a:t>64</a:t>
            </a:fld>
            <a:endParaRPr lang="en-US" altLang="en-US">
              <a:latin typeface="Calibri" panose="020F0502020204030204" pitchFamily="34" charset="0"/>
            </a:endParaRPr>
          </a:p>
        </p:txBody>
      </p:sp>
    </p:spTree>
    <p:extLst>
      <p:ext uri="{BB962C8B-B14F-4D97-AF65-F5344CB8AC3E}">
        <p14:creationId xmlns:p14="http://schemas.microsoft.com/office/powerpoint/2010/main" val="82168764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4234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881D126-0184-4309-B4B4-00BE87EA70E1}" type="slidenum">
              <a:rPr lang="en-US" altLang="en-US" smtClean="0">
                <a:latin typeface="Calibri" panose="020F0502020204030204" pitchFamily="34" charset="0"/>
              </a:rPr>
              <a:pPr/>
              <a:t>65</a:t>
            </a:fld>
            <a:endParaRPr lang="en-US" altLang="en-US">
              <a:latin typeface="Calibri" panose="020F0502020204030204" pitchFamily="34" charset="0"/>
            </a:endParaRPr>
          </a:p>
        </p:txBody>
      </p:sp>
    </p:spTree>
    <p:extLst>
      <p:ext uri="{BB962C8B-B14F-4D97-AF65-F5344CB8AC3E}">
        <p14:creationId xmlns:p14="http://schemas.microsoft.com/office/powerpoint/2010/main" val="411701353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44388"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CAA681B-05D6-428C-BD5D-2ABEF8F37C46}" type="slidenum">
              <a:rPr lang="en-US" altLang="en-US" smtClean="0">
                <a:latin typeface="Calibri" panose="020F0502020204030204" pitchFamily="34" charset="0"/>
              </a:rPr>
              <a:pPr/>
              <a:t>66</a:t>
            </a:fld>
            <a:endParaRPr lang="en-US" altLang="en-US">
              <a:latin typeface="Calibri" panose="020F0502020204030204" pitchFamily="34" charset="0"/>
            </a:endParaRPr>
          </a:p>
        </p:txBody>
      </p:sp>
    </p:spTree>
    <p:extLst>
      <p:ext uri="{BB962C8B-B14F-4D97-AF65-F5344CB8AC3E}">
        <p14:creationId xmlns:p14="http://schemas.microsoft.com/office/powerpoint/2010/main" val="106338123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4643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C0E3CE5A-C174-416C-85CE-B445F5E9A591}" type="slidenum">
              <a:rPr lang="en-US" altLang="en-US" smtClean="0">
                <a:latin typeface="Calibri" panose="020F0502020204030204" pitchFamily="34" charset="0"/>
              </a:rPr>
              <a:pPr/>
              <a:t>67</a:t>
            </a:fld>
            <a:endParaRPr lang="en-US" altLang="en-US">
              <a:latin typeface="Calibri" panose="020F0502020204030204" pitchFamily="34" charset="0"/>
            </a:endParaRPr>
          </a:p>
        </p:txBody>
      </p:sp>
    </p:spTree>
    <p:extLst>
      <p:ext uri="{BB962C8B-B14F-4D97-AF65-F5344CB8AC3E}">
        <p14:creationId xmlns:p14="http://schemas.microsoft.com/office/powerpoint/2010/main" val="103199260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848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4848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14B89391-CED0-4120-8083-049928C70211}" type="slidenum">
              <a:rPr lang="en-US" altLang="en-US" smtClean="0">
                <a:latin typeface="Calibri" panose="020F0502020204030204" pitchFamily="34" charset="0"/>
              </a:rPr>
              <a:pPr/>
              <a:t>68</a:t>
            </a:fld>
            <a:endParaRPr lang="en-US" altLang="en-US">
              <a:latin typeface="Calibri" panose="020F0502020204030204" pitchFamily="34" charset="0"/>
            </a:endParaRPr>
          </a:p>
        </p:txBody>
      </p:sp>
    </p:spTree>
    <p:extLst>
      <p:ext uri="{BB962C8B-B14F-4D97-AF65-F5344CB8AC3E}">
        <p14:creationId xmlns:p14="http://schemas.microsoft.com/office/powerpoint/2010/main" val="241699879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5053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E3F8EEB1-3699-41C8-9231-51BA596AE200}" type="slidenum">
              <a:rPr lang="en-US" altLang="en-US" smtClean="0">
                <a:latin typeface="Calibri" panose="020F0502020204030204" pitchFamily="34" charset="0"/>
              </a:rPr>
              <a:pPr/>
              <a:t>69</a:t>
            </a:fld>
            <a:endParaRPr lang="en-US" altLang="en-US">
              <a:latin typeface="Calibri" panose="020F0502020204030204" pitchFamily="34" charset="0"/>
            </a:endParaRPr>
          </a:p>
        </p:txBody>
      </p:sp>
    </p:spTree>
    <p:extLst>
      <p:ext uri="{BB962C8B-B14F-4D97-AF65-F5344CB8AC3E}">
        <p14:creationId xmlns:p14="http://schemas.microsoft.com/office/powerpoint/2010/main" val="197206528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1748"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FA237B3B-3E96-44F5-AA58-C4808F5D7A49}" type="slidenum">
              <a:rPr lang="en-US" altLang="en-US" smtClean="0">
                <a:latin typeface="Calibri" panose="020F0502020204030204" pitchFamily="34" charset="0"/>
              </a:rPr>
              <a:pPr/>
              <a:t>70</a:t>
            </a:fld>
            <a:endParaRPr lang="en-US" altLang="en-US">
              <a:latin typeface="Calibri" panose="020F0502020204030204" pitchFamily="34" charset="0"/>
            </a:endParaRPr>
          </a:p>
        </p:txBody>
      </p:sp>
    </p:spTree>
    <p:extLst>
      <p:ext uri="{BB962C8B-B14F-4D97-AF65-F5344CB8AC3E}">
        <p14:creationId xmlns:p14="http://schemas.microsoft.com/office/powerpoint/2010/main" val="228992783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379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9B727DD-F03A-4F2F-8506-03053F5C203A}" type="slidenum">
              <a:rPr lang="en-US" altLang="en-US" smtClean="0">
                <a:latin typeface="Calibri" panose="020F0502020204030204" pitchFamily="34" charset="0"/>
              </a:rPr>
              <a:pPr/>
              <a:t>71</a:t>
            </a:fld>
            <a:endParaRPr lang="en-US" altLang="en-US">
              <a:latin typeface="Calibri" panose="020F0502020204030204" pitchFamily="34" charset="0"/>
            </a:endParaRPr>
          </a:p>
        </p:txBody>
      </p:sp>
    </p:spTree>
    <p:extLst>
      <p:ext uri="{BB962C8B-B14F-4D97-AF65-F5344CB8AC3E}">
        <p14:creationId xmlns:p14="http://schemas.microsoft.com/office/powerpoint/2010/main" val="124777114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379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9B727DD-F03A-4F2F-8506-03053F5C203A}" type="slidenum">
              <a:rPr lang="en-US" altLang="en-US" smtClean="0">
                <a:latin typeface="Calibri" panose="020F0502020204030204" pitchFamily="34" charset="0"/>
              </a:rPr>
              <a:pPr/>
              <a:t>72</a:t>
            </a:fld>
            <a:endParaRPr lang="en-US" altLang="en-US">
              <a:latin typeface="Calibri" panose="020F0502020204030204" pitchFamily="34" charset="0"/>
            </a:endParaRPr>
          </a:p>
        </p:txBody>
      </p:sp>
    </p:spTree>
    <p:extLst>
      <p:ext uri="{BB962C8B-B14F-4D97-AF65-F5344CB8AC3E}">
        <p14:creationId xmlns:p14="http://schemas.microsoft.com/office/powerpoint/2010/main" val="84146784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584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1FE098C3-F18F-4007-BA1E-F90822D21286}" type="slidenum">
              <a:rPr lang="en-US" altLang="en-US" smtClean="0">
                <a:latin typeface="Calibri" panose="020F0502020204030204" pitchFamily="34" charset="0"/>
              </a:rPr>
              <a:pPr/>
              <a:t>73</a:t>
            </a:fld>
            <a:endParaRPr lang="en-US" altLang="en-US">
              <a:latin typeface="Calibri" panose="020F0502020204030204" pitchFamily="34" charset="0"/>
            </a:endParaRPr>
          </a:p>
        </p:txBody>
      </p:sp>
    </p:spTree>
    <p:extLst>
      <p:ext uri="{BB962C8B-B14F-4D97-AF65-F5344CB8AC3E}">
        <p14:creationId xmlns:p14="http://schemas.microsoft.com/office/powerpoint/2010/main" val="2292904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560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3118DC4-C336-4530-BE7E-F14FCD8F1748}" type="slidenum">
              <a:rPr lang="en-US" altLang="en-US" smtClean="0">
                <a:latin typeface="Calibri" panose="020F0502020204030204" pitchFamily="34" charset="0"/>
              </a:rPr>
              <a:pPr/>
              <a:t>9</a:t>
            </a:fld>
            <a:endParaRPr lang="en-US" altLang="en-US">
              <a:latin typeface="Calibri" panose="020F0502020204030204" pitchFamily="34" charset="0"/>
            </a:endParaRPr>
          </a:p>
        </p:txBody>
      </p:sp>
    </p:spTree>
    <p:extLst>
      <p:ext uri="{BB962C8B-B14F-4D97-AF65-F5344CB8AC3E}">
        <p14:creationId xmlns:p14="http://schemas.microsoft.com/office/powerpoint/2010/main" val="22979570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257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5258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F02C81E7-BA93-4A89-BA70-FA74A18C1B6B}" type="slidenum">
              <a:rPr lang="en-US" altLang="en-US" smtClean="0">
                <a:latin typeface="Calibri" panose="020F0502020204030204" pitchFamily="34" charset="0"/>
              </a:rPr>
              <a:pPr/>
              <a:t>74</a:t>
            </a:fld>
            <a:endParaRPr lang="en-US" altLang="en-US">
              <a:latin typeface="Calibri" panose="020F0502020204030204" pitchFamily="34" charset="0"/>
            </a:endParaRPr>
          </a:p>
        </p:txBody>
      </p:sp>
    </p:spTree>
    <p:extLst>
      <p:ext uri="{BB962C8B-B14F-4D97-AF65-F5344CB8AC3E}">
        <p14:creationId xmlns:p14="http://schemas.microsoft.com/office/powerpoint/2010/main" val="244593379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54628"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5710376-3054-4E80-BE9D-FC2C101A39F3}" type="slidenum">
              <a:rPr lang="en-US" altLang="en-US" smtClean="0">
                <a:latin typeface="Calibri" panose="020F0502020204030204" pitchFamily="34" charset="0"/>
              </a:rPr>
              <a:pPr/>
              <a:t>75</a:t>
            </a:fld>
            <a:endParaRPr lang="en-US" altLang="en-US">
              <a:latin typeface="Calibri" panose="020F0502020204030204" pitchFamily="34" charset="0"/>
            </a:endParaRPr>
          </a:p>
        </p:txBody>
      </p:sp>
    </p:spTree>
    <p:extLst>
      <p:ext uri="{BB962C8B-B14F-4D97-AF65-F5344CB8AC3E}">
        <p14:creationId xmlns:p14="http://schemas.microsoft.com/office/powerpoint/2010/main" val="114724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789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4E7DA2C3-6756-41F2-BDF7-AD80B4E7E2B9}" type="slidenum">
              <a:rPr lang="en-US" altLang="en-US" smtClean="0">
                <a:latin typeface="Calibri" panose="020F0502020204030204" pitchFamily="34" charset="0"/>
              </a:rPr>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4024025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970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3E703733-CA17-4967-A865-FA4EE4AF2C57}" type="slidenum">
              <a:rPr lang="en-US" altLang="en-US" smtClean="0">
                <a:latin typeface="Calibri" panose="020F0502020204030204" pitchFamily="34" charset="0"/>
              </a:rPr>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20570335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p:cNvSpPr>
            <a:spLocks/>
          </p:cNvSpPr>
          <p:nvPr/>
        </p:nvSpPr>
        <p:spPr bwMode="auto">
          <a:xfrm>
            <a:off x="8153400" y="0"/>
            <a:ext cx="990600" cy="6858000"/>
          </a:xfrm>
          <a:custGeom>
            <a:avLst/>
            <a:gdLst>
              <a:gd name="T0" fmla="*/ 2147483646 w 1914"/>
              <a:gd name="T1" fmla="*/ 2147483646 h 4329"/>
              <a:gd name="T2" fmla="*/ 2147483646 w 1914"/>
              <a:gd name="T3" fmla="*/ 2147483646 h 4329"/>
              <a:gd name="T4" fmla="*/ 2147483646 w 1914"/>
              <a:gd name="T5" fmla="*/ 2147483646 h 4329"/>
              <a:gd name="T6" fmla="*/ 0 w 1914"/>
              <a:gd name="T7" fmla="*/ 0 h 4329"/>
              <a:gd name="T8" fmla="*/ 2147483646 w 1914"/>
              <a:gd name="T9" fmla="*/ 2147483646 h 43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14" h="4329">
                <a:moveTo>
                  <a:pt x="1914" y="9"/>
                </a:moveTo>
                <a:lnTo>
                  <a:pt x="1914" y="4329"/>
                </a:lnTo>
                <a:lnTo>
                  <a:pt x="204" y="4327"/>
                </a:lnTo>
                <a:cubicBezTo>
                  <a:pt x="1288" y="3574"/>
                  <a:pt x="1608" y="1590"/>
                  <a:pt x="0" y="0"/>
                </a:cubicBezTo>
                <a:lnTo>
                  <a:pt x="1914" y="9"/>
                </a:lnTo>
                <a:close/>
              </a:path>
            </a:pathLst>
          </a:custGeom>
          <a:solidFill>
            <a:srgbClr val="002060"/>
          </a:solidFill>
          <a:ln w="19050" cap="flat" cmpd="sng">
            <a:solidFill>
              <a:srgbClr val="002060"/>
            </a:solidFill>
            <a:prstDash val="solid"/>
            <a:round/>
            <a:headEnd type="none" w="med" len="med"/>
            <a:tailEnd type="none" w="med" len="med"/>
          </a:ln>
          <a:effectLst>
            <a:outerShdw dist="50800" dir="10800000" algn="ctr" rotWithShape="0">
              <a:srgbClr val="000000">
                <a:alpha val="45000"/>
              </a:srgbClr>
            </a:outerShdw>
          </a:effectLst>
        </p:spPr>
        <p:txBody>
          <a:bodyPr/>
          <a:lstStyle/>
          <a:p>
            <a:endParaRPr lang="en-US"/>
          </a:p>
        </p:txBody>
      </p:sp>
      <p:sp>
        <p:nvSpPr>
          <p:cNvPr id="5" name="Freeform 7"/>
          <p:cNvSpPr>
            <a:spLocks/>
          </p:cNvSpPr>
          <p:nvPr/>
        </p:nvSpPr>
        <p:spPr bwMode="auto">
          <a:xfrm>
            <a:off x="0" y="5181600"/>
            <a:ext cx="9144000" cy="1682750"/>
          </a:xfrm>
          <a:custGeom>
            <a:avLst/>
            <a:gdLst>
              <a:gd name="T0" fmla="*/ 0 w 5760"/>
              <a:gd name="T1" fmla="*/ 2147483646 h 1331"/>
              <a:gd name="T2" fmla="*/ 0 w 5760"/>
              <a:gd name="T3" fmla="*/ 2147483646 h 1331"/>
              <a:gd name="T4" fmla="*/ 2147483646 w 5760"/>
              <a:gd name="T5" fmla="*/ 2147483646 h 1331"/>
              <a:gd name="T6" fmla="*/ 2147483646 w 5760"/>
              <a:gd name="T7" fmla="*/ 0 h 1331"/>
              <a:gd name="T8" fmla="*/ 0 w 5760"/>
              <a:gd name="T9" fmla="*/ 2147483646 h 1331"/>
              <a:gd name="T10" fmla="*/ 0 60000 65536"/>
              <a:gd name="T11" fmla="*/ 0 60000 65536"/>
              <a:gd name="T12" fmla="*/ 0 60000 65536"/>
              <a:gd name="T13" fmla="*/ 0 60000 65536"/>
              <a:gd name="T14" fmla="*/ 0 60000 65536"/>
              <a:gd name="T15" fmla="*/ 0 w 5760"/>
              <a:gd name="T16" fmla="*/ 0 h 1331"/>
              <a:gd name="T17" fmla="*/ 5760 w 5760"/>
              <a:gd name="T18" fmla="*/ 1331 h 1331"/>
            </a:gdLst>
            <a:ahLst/>
            <a:cxnLst>
              <a:cxn ang="T10">
                <a:pos x="T0" y="T1"/>
              </a:cxn>
              <a:cxn ang="T11">
                <a:pos x="T2" y="T3"/>
              </a:cxn>
              <a:cxn ang="T12">
                <a:pos x="T4" y="T5"/>
              </a:cxn>
              <a:cxn ang="T13">
                <a:pos x="T6" y="T7"/>
              </a:cxn>
              <a:cxn ang="T14">
                <a:pos x="T8" y="T9"/>
              </a:cxn>
            </a:cxnLst>
            <a:rect l="T15" t="T16" r="T17" b="T18"/>
            <a:pathLst>
              <a:path w="5760" h="1331">
                <a:moveTo>
                  <a:pt x="0" y="1066"/>
                </a:moveTo>
                <a:lnTo>
                  <a:pt x="0" y="1331"/>
                </a:lnTo>
                <a:lnTo>
                  <a:pt x="5760" y="1331"/>
                </a:lnTo>
                <a:lnTo>
                  <a:pt x="5760" y="0"/>
                </a:lnTo>
                <a:cubicBezTo>
                  <a:pt x="3220" y="1206"/>
                  <a:pt x="2250" y="1146"/>
                  <a:pt x="0" y="1066"/>
                </a:cubicBezTo>
                <a:close/>
              </a:path>
            </a:pathLst>
          </a:custGeom>
          <a:gradFill rotWithShape="1">
            <a:gsLst>
              <a:gs pos="0">
                <a:srgbClr val="770000"/>
              </a:gs>
              <a:gs pos="50000">
                <a:srgbClr val="AD0000"/>
              </a:gs>
              <a:gs pos="100000">
                <a:srgbClr val="CE0000"/>
              </a:gs>
            </a:gsLst>
            <a:lin ang="18900000" scaled="1"/>
          </a:gradFill>
          <a:ln w="19050" cap="flat" cmpd="sng">
            <a:solidFill>
              <a:srgbClr val="C00000"/>
            </a:solidFill>
            <a:prstDash val="solid"/>
            <a:round/>
            <a:headEnd type="none" w="med" len="med"/>
            <a:tailEnd type="none" w="med" len="med"/>
          </a:ln>
          <a:effectLst>
            <a:outerShdw dist="44450" dir="16200000" algn="ctr" rotWithShape="0">
              <a:srgbClr val="000000">
                <a:alpha val="34998"/>
              </a:srgbClr>
            </a:outerShdw>
          </a:effectLst>
        </p:spPr>
        <p:txBody>
          <a:bodyPr/>
          <a:lstStyle/>
          <a:p>
            <a:endParaRPr lang="en-US"/>
          </a:p>
        </p:txBody>
      </p:sp>
      <p:pic>
        <p:nvPicPr>
          <p:cNvPr id="6" name="Picture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59575" y="6057900"/>
            <a:ext cx="21780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noFill/>
                  <a:prstDash val="solid"/>
                </a:ln>
                <a:solidFill>
                  <a:schemeClr val="tx1"/>
                </a:solidFill>
                <a:effectLst>
                  <a:outerShdw blurRad="50800" dist="38100" dir="5400000" algn="t" rotWithShape="0">
                    <a:prstClr val="black">
                      <a:alpha val="50000"/>
                    </a:prstClr>
                  </a:outerShdw>
                </a:effectLst>
              </a:defRPr>
            </a:lvl1pPr>
          </a:lstStyle>
          <a:p>
            <a:r>
              <a:rPr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Tree>
    <p:extLst>
      <p:ext uri="{BB962C8B-B14F-4D97-AF65-F5344CB8AC3E}">
        <p14:creationId xmlns:p14="http://schemas.microsoft.com/office/powerpoint/2010/main" val="89796567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524000" cy="5211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21176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7278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itle 6"/>
          <p:cNvSpPr>
            <a:spLocks noGrp="1"/>
          </p:cNvSpPr>
          <p:nvPr>
            <p:ph type="title"/>
          </p:nvPr>
        </p:nvSpPr>
        <p:spPr/>
        <p:txBody>
          <a:bodyPr/>
          <a:lstStyle/>
          <a:p>
            <a:r>
              <a:rPr lang="en-US"/>
              <a:t>Click to edit Master title style</a:t>
            </a:r>
          </a:p>
        </p:txBody>
      </p:sp>
      <p:sp>
        <p:nvSpPr>
          <p:cNvPr id="4" name="Date Placeholder 3">
            <a:extLst>
              <a:ext uri="{FF2B5EF4-FFF2-40B4-BE49-F238E27FC236}">
                <a16:creationId xmlns:a16="http://schemas.microsoft.com/office/drawing/2014/main" id="{2F2C02DD-151B-9E4A-84EF-C6C308AF7F02}"/>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defRPr>
            </a:lvl1pPr>
          </a:lstStyle>
          <a:p>
            <a:pPr>
              <a:defRPr/>
            </a:pPr>
            <a:fld id="{0EFF0D1F-DE23-42E5-A3BE-CF64566C6F4D}" type="datetime1">
              <a:rPr lang="en-US"/>
              <a:pPr>
                <a:defRPr/>
              </a:pPr>
              <a:t>2/1/2022</a:t>
            </a:fld>
            <a:endParaRPr lang="en-US"/>
          </a:p>
        </p:txBody>
      </p:sp>
      <p:sp>
        <p:nvSpPr>
          <p:cNvPr id="5" name="Slide Number Placeholder 5">
            <a:extLst>
              <a:ext uri="{FF2B5EF4-FFF2-40B4-BE49-F238E27FC236}">
                <a16:creationId xmlns:a16="http://schemas.microsoft.com/office/drawing/2014/main" id="{7EB0648A-030E-224D-BDE4-2E7E39C6A126}"/>
              </a:ext>
            </a:extLst>
          </p:cNvPr>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000">
                <a:solidFill>
                  <a:schemeClr val="tx2"/>
                </a:solidFill>
              </a:defRPr>
            </a:lvl1pPr>
          </a:lstStyle>
          <a:p>
            <a:pPr>
              <a:defRPr/>
            </a:pPr>
            <a:fld id="{E89E8DAD-226D-4F85-8FC1-522E74C84277}" type="slidenum">
              <a:rPr lang="en-US" altLang="en-US"/>
              <a:pPr>
                <a:defRPr/>
              </a:pPr>
              <a:t>‹#›</a:t>
            </a:fld>
            <a:endParaRPr lang="en-US" altLang="en-US"/>
          </a:p>
        </p:txBody>
      </p:sp>
    </p:spTree>
    <p:extLst>
      <p:ext uri="{BB962C8B-B14F-4D97-AF65-F5344CB8AC3E}">
        <p14:creationId xmlns:p14="http://schemas.microsoft.com/office/powerpoint/2010/main" val="3431636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Rectangle 2"/>
          <p:cNvSpPr>
            <a:spLocks noGrp="1" noChangeArrowheads="1"/>
          </p:cNvSpPr>
          <p:nvPr>
            <p:ph type="ctrTitle"/>
          </p:nvPr>
        </p:nvSpPr>
        <p:spPr>
          <a:xfrm>
            <a:off x="457200" y="533400"/>
            <a:ext cx="8229600" cy="3200400"/>
          </a:xfrm>
        </p:spPr>
        <p:txBody>
          <a:bodyPr/>
          <a:lstStyle/>
          <a:p>
            <a:r>
              <a:rPr lang="en-US"/>
              <a:t>Boy Scouts of America</a:t>
            </a:r>
            <a:br>
              <a:rPr lang="en-US"/>
            </a:br>
            <a:r>
              <a:rPr lang="en-US"/>
              <a:t>National Health and Safety Subcommittee</a:t>
            </a:r>
            <a:br>
              <a:rPr lang="en-US"/>
            </a:br>
            <a:br>
              <a:rPr lang="en-US"/>
            </a:br>
            <a:r>
              <a:rPr lang="en-US"/>
              <a:t>CAMP HEALTH OFFICER</a:t>
            </a:r>
            <a:br>
              <a:rPr lang="en-US"/>
            </a:br>
            <a:r>
              <a:rPr lang="en-US"/>
              <a:t>TRAINING</a:t>
            </a:r>
          </a:p>
        </p:txBody>
      </p:sp>
      <p:sp>
        <p:nvSpPr>
          <p:cNvPr id="7" name="Rectangle 3"/>
          <p:cNvSpPr>
            <a:spLocks noGrp="1" noChangeArrowheads="1"/>
          </p:cNvSpPr>
          <p:nvPr>
            <p:ph type="subTitle" idx="1"/>
          </p:nvPr>
        </p:nvSpPr>
        <p:spPr>
          <a:xfrm>
            <a:off x="457200" y="4800600"/>
            <a:ext cx="8229600" cy="457200"/>
          </a:xfrm>
        </p:spPr>
        <p:txBody>
          <a:bodyPr/>
          <a:lstStyle>
            <a:lvl1pPr algn="ctr">
              <a:buNone/>
              <a:defRPr sz="1050">
                <a:solidFill>
                  <a:schemeClr val="tx2"/>
                </a:solidFill>
              </a:defRPr>
            </a:lvl1pPr>
          </a:lstStyle>
          <a:p>
            <a:r>
              <a:rPr lang="en-US"/>
              <a:t>Click to edit Master subtitle style</a:t>
            </a:r>
          </a:p>
        </p:txBody>
      </p:sp>
      <p:sp>
        <p:nvSpPr>
          <p:cNvPr id="4" name="Date Placeholder 2">
            <a:extLst>
              <a:ext uri="{FF2B5EF4-FFF2-40B4-BE49-F238E27FC236}">
                <a16:creationId xmlns:a16="http://schemas.microsoft.com/office/drawing/2014/main" id="{860BC4F2-082E-7E4F-8E87-03EFB2FBA4CA}"/>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defRPr>
            </a:lvl1pPr>
          </a:lstStyle>
          <a:p>
            <a:pPr>
              <a:defRPr/>
            </a:pPr>
            <a:fld id="{FE0F49AA-DCA3-4026-A60F-EBEE9EB59996}" type="datetime1">
              <a:rPr lang="en-US"/>
              <a:pPr>
                <a:defRPr/>
              </a:pPr>
              <a:t>2/1/2022</a:t>
            </a:fld>
            <a:endParaRPr lang="en-US"/>
          </a:p>
        </p:txBody>
      </p:sp>
      <p:sp>
        <p:nvSpPr>
          <p:cNvPr id="5" name="Slide Number Placeholder 4">
            <a:extLst>
              <a:ext uri="{FF2B5EF4-FFF2-40B4-BE49-F238E27FC236}">
                <a16:creationId xmlns:a16="http://schemas.microsoft.com/office/drawing/2014/main" id="{4750ACD4-AD5D-EF4B-84D0-80295D7BEA14}"/>
              </a:ext>
            </a:extLst>
          </p:cNvPr>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802B3BC-3960-41F0-AEC9-84C9043CC258}" type="slidenum">
              <a:rPr lang="en-US" altLang="en-US"/>
              <a:pPr>
                <a:defRPr/>
              </a:pPr>
              <a:t>‹#›</a:t>
            </a:fld>
            <a:endParaRPr lang="en-US" altLang="en-US"/>
          </a:p>
        </p:txBody>
      </p:sp>
    </p:spTree>
    <p:extLst>
      <p:ext uri="{BB962C8B-B14F-4D97-AF65-F5344CB8AC3E}">
        <p14:creationId xmlns:p14="http://schemas.microsoft.com/office/powerpoint/2010/main" val="3213515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8075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noFill/>
                  <a:prstDash val="solid"/>
                </a:ln>
                <a:solidFill>
                  <a:schemeClr val="bg1"/>
                </a:soli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bg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Tree>
    <p:extLst>
      <p:ext uri="{BB962C8B-B14F-4D97-AF65-F5344CB8AC3E}">
        <p14:creationId xmlns:p14="http://schemas.microsoft.com/office/powerpoint/2010/main" val="279557955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a:t>Click to edit Master title style</a:t>
            </a:r>
          </a:p>
        </p:txBody>
      </p:sp>
      <p:sp>
        <p:nvSpPr>
          <p:cNvPr id="3" name="Content Placeholder 2"/>
          <p:cNvSpPr>
            <a:spLocks noGrp="1"/>
          </p:cNvSpPr>
          <p:nvPr>
            <p:ph sz="half" idx="1"/>
          </p:nvPr>
        </p:nvSpPr>
        <p:spPr>
          <a:xfrm>
            <a:off x="457200" y="1600201"/>
            <a:ext cx="3657600" cy="4114800"/>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267200" y="1600201"/>
            <a:ext cx="3657600" cy="4114800"/>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01816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a:t>Click to edit Master title style</a:t>
            </a:r>
          </a:p>
        </p:txBody>
      </p:sp>
    </p:spTree>
    <p:extLst>
      <p:ext uri="{BB962C8B-B14F-4D97-AF65-F5344CB8AC3E}">
        <p14:creationId xmlns:p14="http://schemas.microsoft.com/office/powerpoint/2010/main" val="300773633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6711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ln>
                  <a:noFill/>
                </a:ln>
                <a:solidFill>
                  <a:schemeClr val="bg1"/>
                </a:solidFill>
              </a:defRPr>
            </a:lvl1pPr>
          </a:lstStyle>
          <a:p>
            <a:r>
              <a:rPr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457200" y="1981200"/>
            <a:ext cx="7086600" cy="37338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85201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46492" y="1386101"/>
            <a:ext cx="3053868" cy="1253808"/>
          </a:xfrm>
        </p:spPr>
        <p:txBody>
          <a:bodyPr anchor="b"/>
          <a:lstStyle>
            <a:lvl1pPr algn="l">
              <a:buNone/>
              <a:defRPr sz="2200" b="1">
                <a:ln>
                  <a:noFill/>
                </a:ln>
                <a:solidFill>
                  <a:schemeClr val="bg1"/>
                </a:solidFill>
              </a:defRPr>
            </a:lvl1pPr>
          </a:lstStyle>
          <a:p>
            <a:r>
              <a:rPr lang="en-US"/>
              <a:t>Click to edit Master title style</a:t>
            </a:r>
          </a:p>
        </p:txBody>
      </p:sp>
      <p:sp>
        <p:nvSpPr>
          <p:cNvPr id="3" name="Picture Placeholder 2"/>
          <p:cNvSpPr>
            <a:spLocks noGrp="1"/>
          </p:cNvSpPr>
          <p:nvPr>
            <p:ph type="pic" idx="1"/>
          </p:nvPr>
        </p:nvSpPr>
        <p:spPr>
          <a:xfrm>
            <a:off x="355388" y="700299"/>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p>
        </p:txBody>
      </p:sp>
      <p:sp>
        <p:nvSpPr>
          <p:cNvPr id="4" name="Text Placeholder 3"/>
          <p:cNvSpPr>
            <a:spLocks noGrp="1"/>
          </p:cNvSpPr>
          <p:nvPr>
            <p:ph type="body" sz="half" idx="2"/>
          </p:nvPr>
        </p:nvSpPr>
        <p:spPr>
          <a:xfrm>
            <a:off x="4846494" y="2679157"/>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Tree>
    <p:extLst>
      <p:ext uri="{BB962C8B-B14F-4D97-AF65-F5344CB8AC3E}">
        <p14:creationId xmlns:p14="http://schemas.microsoft.com/office/powerpoint/2010/main" val="1944102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1"/>
            <a:ext cx="7467600" cy="39623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3962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alpha val="0"/>
          </a:schemeClr>
        </a:solidFill>
        <a:effectLst/>
      </p:bgPr>
    </p:bg>
    <p:spTree>
      <p:nvGrpSpPr>
        <p:cNvPr id="1" name=""/>
        <p:cNvGrpSpPr/>
        <p:nvPr/>
      </p:nvGrpSpPr>
      <p:grpSpPr>
        <a:xfrm>
          <a:off x="0" y="0"/>
          <a:ext cx="0" cy="0"/>
          <a:chOff x="0" y="0"/>
          <a:chExt cx="0" cy="0"/>
        </a:xfrm>
      </p:grpSpPr>
      <p:sp>
        <p:nvSpPr>
          <p:cNvPr id="1026" name="Freeform 9"/>
          <p:cNvSpPr>
            <a:spLocks/>
          </p:cNvSpPr>
          <p:nvPr/>
        </p:nvSpPr>
        <p:spPr bwMode="auto">
          <a:xfrm>
            <a:off x="8153400" y="-9525"/>
            <a:ext cx="990600" cy="6858000"/>
          </a:xfrm>
          <a:custGeom>
            <a:avLst/>
            <a:gdLst>
              <a:gd name="T0" fmla="*/ 2147483646 w 1914"/>
              <a:gd name="T1" fmla="*/ 2147483646 h 4329"/>
              <a:gd name="T2" fmla="*/ 2147483646 w 1914"/>
              <a:gd name="T3" fmla="*/ 2147483646 h 4329"/>
              <a:gd name="T4" fmla="*/ 2147483646 w 1914"/>
              <a:gd name="T5" fmla="*/ 2147483646 h 4329"/>
              <a:gd name="T6" fmla="*/ 0 w 1914"/>
              <a:gd name="T7" fmla="*/ 0 h 4329"/>
              <a:gd name="T8" fmla="*/ 2147483646 w 1914"/>
              <a:gd name="T9" fmla="*/ 2147483646 h 43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14" h="4329">
                <a:moveTo>
                  <a:pt x="1914" y="9"/>
                </a:moveTo>
                <a:lnTo>
                  <a:pt x="1914" y="4329"/>
                </a:lnTo>
                <a:lnTo>
                  <a:pt x="204" y="4327"/>
                </a:lnTo>
                <a:cubicBezTo>
                  <a:pt x="1288" y="3574"/>
                  <a:pt x="1608" y="1590"/>
                  <a:pt x="0" y="0"/>
                </a:cubicBezTo>
                <a:lnTo>
                  <a:pt x="1914" y="9"/>
                </a:lnTo>
                <a:close/>
              </a:path>
            </a:pathLst>
          </a:custGeom>
          <a:solidFill>
            <a:srgbClr val="002060"/>
          </a:solidFill>
          <a:ln w="19050" cap="flat" cmpd="sng">
            <a:solidFill>
              <a:srgbClr val="002060"/>
            </a:solidFill>
            <a:prstDash val="solid"/>
            <a:round/>
            <a:headEnd type="none" w="med" len="med"/>
            <a:tailEnd type="none" w="med" len="med"/>
          </a:ln>
          <a:effectLst>
            <a:outerShdw dist="50800" dir="10800000" algn="ctr" rotWithShape="0">
              <a:srgbClr val="000000">
                <a:alpha val="45000"/>
              </a:srgbClr>
            </a:outerShdw>
          </a:effectLst>
        </p:spPr>
        <p:txBody>
          <a:bodyPr/>
          <a:lstStyle/>
          <a:p>
            <a:endParaRPr lang="en-US"/>
          </a:p>
        </p:txBody>
      </p:sp>
      <p:sp>
        <p:nvSpPr>
          <p:cNvPr id="1027" name="Freeform 10"/>
          <p:cNvSpPr>
            <a:spLocks/>
          </p:cNvSpPr>
          <p:nvPr/>
        </p:nvSpPr>
        <p:spPr bwMode="auto">
          <a:xfrm>
            <a:off x="0" y="5181600"/>
            <a:ext cx="9144000" cy="1682750"/>
          </a:xfrm>
          <a:custGeom>
            <a:avLst/>
            <a:gdLst>
              <a:gd name="T0" fmla="*/ 0 w 5760"/>
              <a:gd name="T1" fmla="*/ 2147483646 h 1331"/>
              <a:gd name="T2" fmla="*/ 0 w 5760"/>
              <a:gd name="T3" fmla="*/ 2147483646 h 1331"/>
              <a:gd name="T4" fmla="*/ 2147483646 w 5760"/>
              <a:gd name="T5" fmla="*/ 2147483646 h 1331"/>
              <a:gd name="T6" fmla="*/ 2147483646 w 5760"/>
              <a:gd name="T7" fmla="*/ 0 h 1331"/>
              <a:gd name="T8" fmla="*/ 0 w 5760"/>
              <a:gd name="T9" fmla="*/ 2147483646 h 1331"/>
              <a:gd name="T10" fmla="*/ 0 60000 65536"/>
              <a:gd name="T11" fmla="*/ 0 60000 65536"/>
              <a:gd name="T12" fmla="*/ 0 60000 65536"/>
              <a:gd name="T13" fmla="*/ 0 60000 65536"/>
              <a:gd name="T14" fmla="*/ 0 60000 65536"/>
              <a:gd name="T15" fmla="*/ 0 w 5760"/>
              <a:gd name="T16" fmla="*/ 0 h 1331"/>
              <a:gd name="T17" fmla="*/ 5760 w 5760"/>
              <a:gd name="T18" fmla="*/ 1331 h 1331"/>
            </a:gdLst>
            <a:ahLst/>
            <a:cxnLst>
              <a:cxn ang="T10">
                <a:pos x="T0" y="T1"/>
              </a:cxn>
              <a:cxn ang="T11">
                <a:pos x="T2" y="T3"/>
              </a:cxn>
              <a:cxn ang="T12">
                <a:pos x="T4" y="T5"/>
              </a:cxn>
              <a:cxn ang="T13">
                <a:pos x="T6" y="T7"/>
              </a:cxn>
              <a:cxn ang="T14">
                <a:pos x="T8" y="T9"/>
              </a:cxn>
            </a:cxnLst>
            <a:rect l="T15" t="T16" r="T17" b="T18"/>
            <a:pathLst>
              <a:path w="5760" h="1331">
                <a:moveTo>
                  <a:pt x="0" y="1066"/>
                </a:moveTo>
                <a:lnTo>
                  <a:pt x="0" y="1331"/>
                </a:lnTo>
                <a:lnTo>
                  <a:pt x="5760" y="1331"/>
                </a:lnTo>
                <a:lnTo>
                  <a:pt x="5760" y="0"/>
                </a:lnTo>
                <a:cubicBezTo>
                  <a:pt x="3220" y="1206"/>
                  <a:pt x="2250" y="1146"/>
                  <a:pt x="0" y="1066"/>
                </a:cubicBezTo>
                <a:close/>
              </a:path>
            </a:pathLst>
          </a:custGeom>
          <a:gradFill rotWithShape="1">
            <a:gsLst>
              <a:gs pos="0">
                <a:srgbClr val="770000"/>
              </a:gs>
              <a:gs pos="50000">
                <a:srgbClr val="AD0000"/>
              </a:gs>
              <a:gs pos="100000">
                <a:srgbClr val="CE0000"/>
              </a:gs>
            </a:gsLst>
            <a:lin ang="18900000" scaled="1"/>
          </a:gradFill>
          <a:ln w="19050" cap="flat" cmpd="sng">
            <a:solidFill>
              <a:srgbClr val="C00000"/>
            </a:solidFill>
            <a:prstDash val="solid"/>
            <a:round/>
            <a:headEnd type="none" w="med" len="med"/>
            <a:tailEnd type="none" w="med" len="med"/>
          </a:ln>
          <a:effectLst>
            <a:outerShdw dist="44450" dir="16200000" algn="ctr" rotWithShape="0">
              <a:srgbClr val="000000">
                <a:alpha val="34998"/>
              </a:srgbClr>
            </a:outerShdw>
          </a:effectLst>
        </p:spPr>
        <p:txBody>
          <a:bodyPr/>
          <a:lstStyle/>
          <a:p>
            <a:endParaRPr lang="en-US"/>
          </a:p>
        </p:txBody>
      </p:sp>
      <p:sp>
        <p:nvSpPr>
          <p:cNvPr id="1028" name="Title Placeholder 8"/>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p:cNvSpPr>
            <a:spLocks noGrp="1"/>
          </p:cNvSpPr>
          <p:nvPr>
            <p:ph type="body" idx="1"/>
          </p:nvPr>
        </p:nvSpPr>
        <p:spPr bwMode="auto">
          <a:xfrm>
            <a:off x="457200" y="1600200"/>
            <a:ext cx="746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30" name="Picture 11"/>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6721475" y="6048375"/>
            <a:ext cx="21780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1" tx1="lt1" bg2="dk2" tx2="lt2" accent1="accent1" accent2="accent2" accent3="accent3" accent4="accent4" accent5="accent5" accent6="accent6" hlink="hlink" folHlink="folHlink"/>
  <p:sldLayoutIdLst>
    <p:sldLayoutId id="2147484114" r:id="rId1"/>
    <p:sldLayoutId id="2147484106" r:id="rId2"/>
    <p:sldLayoutId id="2147484115" r:id="rId3"/>
    <p:sldLayoutId id="2147484107" r:id="rId4"/>
    <p:sldLayoutId id="2147484108" r:id="rId5"/>
    <p:sldLayoutId id="2147484109" r:id="rId6"/>
    <p:sldLayoutId id="2147484110" r:id="rId7"/>
    <p:sldLayoutId id="2147484111" r:id="rId8"/>
    <p:sldLayoutId id="2147484112" r:id="rId9"/>
    <p:sldLayoutId id="2147484113" r:id="rId10"/>
    <p:sldLayoutId id="2147484116" r:id="rId11"/>
    <p:sldLayoutId id="2147484117" r:id="rId12"/>
  </p:sldLayoutIdLst>
  <p:hf hdr="0" ftr="0" dt="0"/>
  <p:txStyles>
    <p:titleStyle>
      <a:lvl1pPr algn="l" rtl="0" eaLnBrk="0" fontAlgn="base" hangingPunct="0">
        <a:spcBef>
          <a:spcPct val="0"/>
        </a:spcBef>
        <a:spcAft>
          <a:spcPct val="0"/>
        </a:spcAft>
        <a:defRPr sz="4600" kern="1200">
          <a:solidFill>
            <a:schemeClr val="bg1"/>
          </a:solidFill>
          <a:latin typeface="+mj-lt"/>
          <a:ea typeface="Geneva" charset="0"/>
          <a:cs typeface="+mj-cs"/>
        </a:defRPr>
      </a:lvl1pPr>
      <a:lvl2pPr algn="l" rtl="0" eaLnBrk="0" fontAlgn="base" hangingPunct="0">
        <a:spcBef>
          <a:spcPct val="0"/>
        </a:spcBef>
        <a:spcAft>
          <a:spcPct val="0"/>
        </a:spcAft>
        <a:defRPr sz="4600">
          <a:solidFill>
            <a:schemeClr val="bg1"/>
          </a:solidFill>
          <a:latin typeface="Franklin Gothic Book" charset="0"/>
          <a:ea typeface="Geneva" charset="0"/>
        </a:defRPr>
      </a:lvl2pPr>
      <a:lvl3pPr algn="l" rtl="0" eaLnBrk="0" fontAlgn="base" hangingPunct="0">
        <a:spcBef>
          <a:spcPct val="0"/>
        </a:spcBef>
        <a:spcAft>
          <a:spcPct val="0"/>
        </a:spcAft>
        <a:defRPr sz="4600">
          <a:solidFill>
            <a:schemeClr val="bg1"/>
          </a:solidFill>
          <a:latin typeface="Franklin Gothic Book" charset="0"/>
          <a:ea typeface="Geneva" charset="0"/>
        </a:defRPr>
      </a:lvl3pPr>
      <a:lvl4pPr algn="l" rtl="0" eaLnBrk="0" fontAlgn="base" hangingPunct="0">
        <a:spcBef>
          <a:spcPct val="0"/>
        </a:spcBef>
        <a:spcAft>
          <a:spcPct val="0"/>
        </a:spcAft>
        <a:defRPr sz="4600">
          <a:solidFill>
            <a:schemeClr val="bg1"/>
          </a:solidFill>
          <a:latin typeface="Franklin Gothic Book" charset="0"/>
          <a:ea typeface="Geneva" charset="0"/>
        </a:defRPr>
      </a:lvl4pPr>
      <a:lvl5pPr algn="l" rtl="0" eaLnBrk="0" fontAlgn="base" hangingPunct="0">
        <a:spcBef>
          <a:spcPct val="0"/>
        </a:spcBef>
        <a:spcAft>
          <a:spcPct val="0"/>
        </a:spcAft>
        <a:defRPr sz="4600">
          <a:solidFill>
            <a:schemeClr val="bg1"/>
          </a:solidFill>
          <a:latin typeface="Franklin Gothic Book" charset="0"/>
          <a:ea typeface="Geneva" charset="0"/>
        </a:defRPr>
      </a:lvl5pPr>
      <a:lvl6pPr marL="457200" algn="l" rtl="0" eaLnBrk="1" fontAlgn="base" hangingPunct="1">
        <a:spcBef>
          <a:spcPct val="0"/>
        </a:spcBef>
        <a:spcAft>
          <a:spcPct val="0"/>
        </a:spcAft>
        <a:defRPr sz="4600">
          <a:solidFill>
            <a:schemeClr val="bg1"/>
          </a:solidFill>
          <a:latin typeface="Franklin Gothic Book" charset="0"/>
          <a:ea typeface="Geneva" charset="0"/>
        </a:defRPr>
      </a:lvl6pPr>
      <a:lvl7pPr marL="914400" algn="l" rtl="0" eaLnBrk="1" fontAlgn="base" hangingPunct="1">
        <a:spcBef>
          <a:spcPct val="0"/>
        </a:spcBef>
        <a:spcAft>
          <a:spcPct val="0"/>
        </a:spcAft>
        <a:defRPr sz="4600">
          <a:solidFill>
            <a:schemeClr val="bg1"/>
          </a:solidFill>
          <a:latin typeface="Franklin Gothic Book" charset="0"/>
          <a:ea typeface="Geneva" charset="0"/>
        </a:defRPr>
      </a:lvl7pPr>
      <a:lvl8pPr marL="1371600" algn="l" rtl="0" eaLnBrk="1" fontAlgn="base" hangingPunct="1">
        <a:spcBef>
          <a:spcPct val="0"/>
        </a:spcBef>
        <a:spcAft>
          <a:spcPct val="0"/>
        </a:spcAft>
        <a:defRPr sz="4600">
          <a:solidFill>
            <a:schemeClr val="bg1"/>
          </a:solidFill>
          <a:latin typeface="Franklin Gothic Book" charset="0"/>
          <a:ea typeface="Geneva" charset="0"/>
        </a:defRPr>
      </a:lvl8pPr>
      <a:lvl9pPr marL="1828800" algn="l" rtl="0" eaLnBrk="1" fontAlgn="base" hangingPunct="1">
        <a:spcBef>
          <a:spcPct val="0"/>
        </a:spcBef>
        <a:spcAft>
          <a:spcPct val="0"/>
        </a:spcAft>
        <a:defRPr sz="4600">
          <a:solidFill>
            <a:schemeClr val="bg1"/>
          </a:solidFill>
          <a:latin typeface="Franklin Gothic Book" charset="0"/>
          <a:ea typeface="Geneva" charset="0"/>
        </a:defRPr>
      </a:lvl9pPr>
    </p:titleStyle>
    <p:bodyStyle>
      <a:lvl1pPr marL="419100" indent="-382588" algn="l"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mn-lt"/>
          <a:ea typeface="Geneva" charset="0"/>
          <a:cs typeface="+mn-cs"/>
        </a:defRPr>
      </a:lvl1pPr>
      <a:lvl2pPr marL="722313" indent="-273050" algn="l"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mn-lt"/>
          <a:ea typeface="Geneva" charset="0"/>
          <a:cs typeface="+mn-cs"/>
        </a:defRPr>
      </a:lvl2pPr>
      <a:lvl3pPr marL="1004888" indent="-255588" algn="l"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mn-lt"/>
          <a:ea typeface="Geneva" charset="0"/>
          <a:cs typeface="+mn-cs"/>
        </a:defRPr>
      </a:lvl3pPr>
      <a:lvl4pPr marL="1279525" indent="-236538" algn="l"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mn-lt"/>
          <a:ea typeface="Geneva" charset="0"/>
          <a:cs typeface="+mn-cs"/>
        </a:defRPr>
      </a:lvl4pPr>
      <a:lvl5pPr marL="1489075" indent="-182563" algn="l"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mn-lt"/>
          <a:ea typeface="Geneva" charset="0"/>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FE436E4A-7EA7-4B9E-BD47-5741BDEDA725}"/>
              </a:ext>
            </a:extLst>
          </p:cNvPr>
          <p:cNvSpPr txBox="1">
            <a:spLocks noChangeArrowheads="1"/>
          </p:cNvSpPr>
          <p:nvPr/>
        </p:nvSpPr>
        <p:spPr>
          <a:xfrm>
            <a:off x="457200" y="762000"/>
            <a:ext cx="7772400" cy="4267200"/>
          </a:xfrm>
          <a:prstGeom prst="rect">
            <a:avLst/>
          </a:prstGeom>
        </p:spPr>
        <p:txBody>
          <a:bodyPr lIns="91440" tIns="45720" rIns="91440" bIns="45720" anchor="ctr">
            <a:normAutofit/>
          </a:bodyPr>
          <a:lstStyle/>
          <a:p>
            <a:pPr algn="r" eaLnBrk="1" fontAlgn="auto" hangingPunct="1">
              <a:spcAft>
                <a:spcPts val="0"/>
              </a:spcAft>
              <a:defRPr/>
            </a:pPr>
            <a:r>
              <a:rPr lang="en-US" sz="4800" b="1">
                <a:effectLst>
                  <a:outerShdw blurRad="38100" dist="38100" dir="2700000" algn="tl">
                    <a:srgbClr val="000000">
                      <a:alpha val="43137"/>
                    </a:srgbClr>
                  </a:outerShdw>
                </a:effectLst>
                <a:latin typeface="Helvetica Neue"/>
                <a:ea typeface="+mj-ea"/>
                <a:cs typeface="+mj-cs"/>
              </a:rPr>
              <a:t>CAMP HEALTH OFFICER </a:t>
            </a:r>
          </a:p>
          <a:p>
            <a:pPr algn="r" eaLnBrk="1" fontAlgn="auto" hangingPunct="1">
              <a:spcAft>
                <a:spcPts val="0"/>
              </a:spcAft>
              <a:defRPr/>
            </a:pPr>
            <a:r>
              <a:rPr lang="en-US" sz="4800" b="1">
                <a:effectLst>
                  <a:outerShdw blurRad="38100" dist="38100" dir="2700000" algn="tl">
                    <a:srgbClr val="000000">
                      <a:alpha val="43137"/>
                    </a:srgbClr>
                  </a:outerShdw>
                </a:effectLst>
                <a:latin typeface="Helvetica Neue"/>
                <a:ea typeface="+mj-ea"/>
                <a:cs typeface="+mj-cs"/>
              </a:rPr>
              <a:t>TRAINING</a:t>
            </a:r>
          </a:p>
          <a:p>
            <a:pPr algn="r" eaLnBrk="1" fontAlgn="auto" hangingPunct="1">
              <a:spcAft>
                <a:spcPts val="0"/>
              </a:spcAft>
              <a:defRPr/>
            </a:pPr>
            <a:r>
              <a:rPr lang="en-US" sz="4800" b="1" i="1">
                <a:effectLst>
                  <a:outerShdw blurRad="38100" dist="38100" dir="2700000" algn="tl">
                    <a:srgbClr val="000000">
                      <a:alpha val="43137"/>
                    </a:srgbClr>
                  </a:outerShdw>
                </a:effectLst>
                <a:latin typeface="Helvetica Neue"/>
                <a:ea typeface="+mj-ea"/>
                <a:cs typeface="+mj-cs"/>
              </a:rPr>
              <a:t>Long-Term Camps</a:t>
            </a:r>
          </a:p>
        </p:txBody>
      </p:sp>
      <p:sp>
        <p:nvSpPr>
          <p:cNvPr id="8195" name="Rectangle 3"/>
          <p:cNvSpPr>
            <a:spLocks noGrp="1"/>
          </p:cNvSpPr>
          <p:nvPr>
            <p:ph type="subTitle" idx="1"/>
          </p:nvPr>
        </p:nvSpPr>
        <p:spPr>
          <a:xfrm>
            <a:off x="1371600" y="5029200"/>
            <a:ext cx="6400800" cy="457200"/>
          </a:xfrm>
        </p:spPr>
        <p:txBody>
          <a:bodyPr anchor="t">
            <a:normAutofit lnSpcReduction="10000"/>
          </a:bodyPr>
          <a:lstStyle/>
          <a:p>
            <a:pPr eaLnBrk="1" hangingPunct="1"/>
            <a:r>
              <a:rPr lang="en-US" altLang="en-US" sz="1400" i="1">
                <a:ea typeface="Geneva" charset="-128"/>
              </a:rPr>
              <a:t>Training is required as part of NCAP National Camp Standards (SQ-405)</a:t>
            </a:r>
          </a:p>
          <a:p>
            <a:pPr eaLnBrk="1" hangingPunct="1"/>
            <a:r>
              <a:rPr lang="en-US" altLang="en-US" sz="1400" i="1">
                <a:solidFill>
                  <a:schemeClr val="bg1"/>
                </a:solidFill>
                <a:ea typeface="Geneva" charset="-128"/>
              </a:rPr>
              <a:t>Revised Nov 2020</a:t>
            </a:r>
            <a:endParaRPr lang="en-US" altLang="en-US" sz="1400" i="1">
              <a:solidFill>
                <a:srgbClr val="C00000"/>
              </a:solidFill>
              <a:ea typeface="Geneva"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276225" y="0"/>
            <a:ext cx="8229600" cy="1143000"/>
          </a:xfrm>
        </p:spPr>
        <p:txBody>
          <a:bodyPr/>
          <a:lstStyle/>
          <a:p>
            <a:pPr eaLnBrk="1" hangingPunct="1">
              <a:tabLst>
                <a:tab pos="457200" algn="l"/>
              </a:tabLst>
            </a:pPr>
            <a:r>
              <a:rPr lang="en-US" altLang="en-US" sz="4200" b="1">
                <a:ea typeface="Geneva" charset="-128"/>
              </a:rPr>
              <a:t>Overview:  </a:t>
            </a:r>
            <a:r>
              <a:rPr lang="en-US" altLang="en-US" sz="3600">
                <a:ea typeface="Geneva" charset="-128"/>
              </a:rPr>
              <a:t>Qualifications of the</a:t>
            </a:r>
            <a:br>
              <a:rPr lang="en-US" altLang="en-US" sz="3600">
                <a:ea typeface="Geneva" charset="-128"/>
              </a:rPr>
            </a:br>
            <a:r>
              <a:rPr lang="en-US" altLang="en-US" sz="3600">
                <a:ea typeface="Geneva" charset="-128"/>
              </a:rPr>
              <a:t>	Camp Health Officer (CHO)</a:t>
            </a:r>
          </a:p>
        </p:txBody>
      </p:sp>
      <p:sp>
        <p:nvSpPr>
          <p:cNvPr id="36867" name="Content Placeholder 2"/>
          <p:cNvSpPr>
            <a:spLocks noGrp="1"/>
          </p:cNvSpPr>
          <p:nvPr>
            <p:ph idx="1"/>
          </p:nvPr>
        </p:nvSpPr>
        <p:spPr>
          <a:xfrm>
            <a:off x="228600" y="1158875"/>
            <a:ext cx="8001000" cy="4708525"/>
          </a:xfrm>
        </p:spPr>
        <p:txBody>
          <a:bodyPr/>
          <a:lstStyle/>
          <a:p>
            <a:pPr>
              <a:buClr>
                <a:schemeClr val="bg1"/>
              </a:buClr>
            </a:pPr>
            <a:r>
              <a:rPr lang="en-US" sz="1600"/>
              <a:t>All medical care is under the direction of the Council Health Supervisor. </a:t>
            </a:r>
          </a:p>
          <a:p>
            <a:pPr>
              <a:buClr>
                <a:schemeClr val="bg1"/>
              </a:buClr>
            </a:pPr>
            <a:r>
              <a:rPr lang="en-US" sz="1600"/>
              <a:t>At the minimum, the CHO must be CPR and AED certified from a nationally recognized provider, have completed this Camp Health Officer’s Training course, be at least 18 years of age, lives on-site, is on the camp property, and is on call at all times. </a:t>
            </a:r>
            <a:r>
              <a:rPr lang="en-US" altLang="en-US" sz="1600" i="1">
                <a:ea typeface="Geneva" charset="-128"/>
              </a:rPr>
              <a:t>Refer to NCAP Standard SQ-405.</a:t>
            </a:r>
            <a:endParaRPr lang="en-US" sz="1600"/>
          </a:p>
          <a:p>
            <a:pPr>
              <a:buClr>
                <a:schemeClr val="bg1"/>
              </a:buClr>
            </a:pPr>
            <a:r>
              <a:rPr lang="en-US" sz="1600"/>
              <a:t>The CHO </a:t>
            </a:r>
            <a:r>
              <a:rPr lang="en-US" sz="1600" b="1"/>
              <a:t>scope of practice</a:t>
            </a:r>
            <a:r>
              <a:rPr lang="en-US" sz="1600"/>
              <a:t> depends on their qualifications (EMT, RN, MD, etc.).  These qualifications must be appropriate for the nature of the camp and its proximity to an emergency medical system (EMS).</a:t>
            </a:r>
          </a:p>
          <a:p>
            <a:pPr marL="631825" indent="-234950">
              <a:buClr>
                <a:schemeClr val="bg1"/>
              </a:buClr>
              <a:buSzPct val="120000"/>
              <a:buFont typeface="Arial" panose="020B0604020202020204" pitchFamily="34" charset="0"/>
              <a:buChar char="•"/>
            </a:pPr>
            <a:r>
              <a:rPr lang="en-US" sz="1600"/>
              <a:t>When access to EMS is </a:t>
            </a:r>
            <a:r>
              <a:rPr lang="en-US" sz="1600" b="1" i="1"/>
              <a:t>less than 10 minutes</a:t>
            </a:r>
            <a:r>
              <a:rPr lang="en-US" sz="1600"/>
              <a:t>, the CHO must be </a:t>
            </a:r>
            <a:r>
              <a:rPr lang="en-US" sz="1600" u="sng"/>
              <a:t>certified</a:t>
            </a:r>
            <a:r>
              <a:rPr lang="en-US" sz="1600"/>
              <a:t> in American Red Cross Standard First Aid and CPR/AED for Professional Rescuers and Health Care Providers, or equivalents from a nationally recognized provider.</a:t>
            </a:r>
          </a:p>
          <a:p>
            <a:pPr marL="631825" indent="-234950">
              <a:buClr>
                <a:schemeClr val="bg1"/>
              </a:buClr>
              <a:buSzPct val="120000"/>
              <a:buFont typeface="Arial" panose="020B0604020202020204" pitchFamily="34" charset="0"/>
              <a:buChar char="•"/>
            </a:pPr>
            <a:r>
              <a:rPr lang="en-US" sz="1600"/>
              <a:t>When access to EMS is </a:t>
            </a:r>
            <a:r>
              <a:rPr lang="en-US" sz="1600" b="1" i="1"/>
              <a:t>greater than 10 minutes</a:t>
            </a:r>
            <a:r>
              <a:rPr lang="en-US" sz="1600"/>
              <a:t>, the CHO must be </a:t>
            </a:r>
            <a:r>
              <a:rPr lang="en-US" sz="1600" u="sng"/>
              <a:t>licensed</a:t>
            </a:r>
            <a:r>
              <a:rPr lang="en-US" sz="1600"/>
              <a:t> as a physician, nurse practitioner, Nurse (RN, LPN, or LVN), physician assistant, paramedic, emergency medical technician (basic, intermediate, or paramedic), licensed or registered emergency medical responder. Nurse’s aides, Certified Nursing Assistants (CNAs), and assistants do not qualify.</a:t>
            </a:r>
          </a:p>
          <a:p>
            <a:pPr marL="631825" indent="-234950">
              <a:buClr>
                <a:schemeClr val="bg1"/>
              </a:buClr>
              <a:buSzPct val="120000"/>
              <a:buFont typeface="Arial" panose="020B0604020202020204" pitchFamily="34" charset="0"/>
              <a:buChar char="•"/>
            </a:pPr>
            <a:r>
              <a:rPr lang="en-US" sz="1600"/>
              <a:t>When access to EMS is </a:t>
            </a:r>
            <a:r>
              <a:rPr lang="en-US" sz="1600" b="1" i="1"/>
              <a:t>greater than 60 minutes</a:t>
            </a:r>
            <a:r>
              <a:rPr lang="en-US" sz="1600"/>
              <a:t>, the Camp Health Officer must </a:t>
            </a:r>
            <a:r>
              <a:rPr lang="en-US" sz="1600" u="sng"/>
              <a:t>also</a:t>
            </a:r>
            <a:r>
              <a:rPr lang="en-US" sz="1600"/>
              <a:t> have current </a:t>
            </a:r>
            <a:r>
              <a:rPr lang="en-US" sz="1600" u="sng"/>
              <a:t>certification</a:t>
            </a:r>
            <a:r>
              <a:rPr lang="en-US" sz="1600"/>
              <a:t> in American Red Cross Wilderness          and Remote First Aid, or equivalent.</a:t>
            </a:r>
          </a:p>
        </p:txBody>
      </p:sp>
      <p:sp>
        <p:nvSpPr>
          <p:cNvPr id="36868" name="Slide Number Placeholder 3"/>
          <p:cNvSpPr>
            <a:spLocks noGrp="1"/>
          </p:cNvSpPr>
          <p:nvPr>
            <p:ph type="sldNum" sz="quarter" idx="4294967295"/>
          </p:nvPr>
        </p:nvSpPr>
        <p:spPr bwMode="auto">
          <a:xfrm>
            <a:off x="6998936"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35BC8BBD-DA8E-40B6-A345-F8DCFFE3F0CF}" type="slidenum">
              <a:rPr lang="en-US" altLang="en-US" sz="1000"/>
              <a:pPr algn="r" eaLnBrk="1" hangingPunct="1">
                <a:spcBef>
                  <a:spcPct val="0"/>
                </a:spcBef>
                <a:buClrTx/>
                <a:buSzTx/>
                <a:buFontTx/>
                <a:buNone/>
              </a:pPr>
              <a:t>10</a:t>
            </a:fld>
            <a:endParaRPr lang="en-US" altLang="en-US" sz="1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90525" y="295275"/>
            <a:ext cx="7467600" cy="1143000"/>
          </a:xfrm>
        </p:spPr>
        <p:txBody>
          <a:bodyPr/>
          <a:lstStyle/>
          <a:p>
            <a:pPr eaLnBrk="1" hangingPunct="1">
              <a:tabLst>
                <a:tab pos="457200" algn="l"/>
              </a:tabLst>
            </a:pPr>
            <a:r>
              <a:rPr lang="en-US" altLang="en-US" sz="4200" b="1">
                <a:ea typeface="Geneva" charset="-128"/>
              </a:rPr>
              <a:t>Overview:  </a:t>
            </a:r>
            <a:r>
              <a:rPr lang="en-US" altLang="en-US" sz="3600">
                <a:ea typeface="Geneva" charset="-128"/>
              </a:rPr>
              <a:t>Preparing to serve as the 	Camp Health Officer</a:t>
            </a:r>
          </a:p>
        </p:txBody>
      </p:sp>
      <p:sp>
        <p:nvSpPr>
          <p:cNvPr id="28675" name="Content Placeholder 2"/>
          <p:cNvSpPr>
            <a:spLocks noGrp="1"/>
          </p:cNvSpPr>
          <p:nvPr>
            <p:ph idx="1"/>
          </p:nvPr>
        </p:nvSpPr>
        <p:spPr>
          <a:xfrm>
            <a:off x="361950" y="1676400"/>
            <a:ext cx="7620000" cy="4754563"/>
          </a:xfrm>
        </p:spPr>
        <p:txBody>
          <a:bodyPr/>
          <a:lstStyle/>
          <a:p>
            <a:pPr eaLnBrk="1" hangingPunct="1">
              <a:spcBef>
                <a:spcPts val="575"/>
              </a:spcBef>
              <a:buClrTx/>
            </a:pPr>
            <a:r>
              <a:rPr lang="en-US" altLang="en-US" sz="2200">
                <a:ea typeface="Geneva" charset="-128"/>
              </a:rPr>
              <a:t>This training is the first step to being prepared as a CHO.</a:t>
            </a:r>
            <a:endParaRPr lang="en-US" altLang="en-US" sz="2200" strike="sngStrike">
              <a:ea typeface="Geneva" charset="-128"/>
            </a:endParaRPr>
          </a:p>
          <a:p>
            <a:pPr eaLnBrk="1" hangingPunct="1">
              <a:spcBef>
                <a:spcPts val="575"/>
              </a:spcBef>
              <a:buClrTx/>
            </a:pPr>
            <a:r>
              <a:rPr lang="en-US" altLang="en-US" sz="2200">
                <a:ea typeface="Geneva" charset="-128"/>
              </a:rPr>
              <a:t>At the end of this training, review the items on the resource lists at the end of this presentation, including the National Camp Standards.</a:t>
            </a:r>
          </a:p>
          <a:p>
            <a:pPr eaLnBrk="1" hangingPunct="1">
              <a:spcBef>
                <a:spcPts val="575"/>
              </a:spcBef>
              <a:buClrTx/>
            </a:pPr>
            <a:r>
              <a:rPr lang="en-US" altLang="en-US" sz="2200">
                <a:ea typeface="Geneva" charset="-128"/>
              </a:rPr>
              <a:t>Attend camp staff orientation and training.</a:t>
            </a:r>
          </a:p>
          <a:p>
            <a:pPr eaLnBrk="1" hangingPunct="1">
              <a:spcBef>
                <a:spcPts val="575"/>
              </a:spcBef>
              <a:buClrTx/>
            </a:pPr>
            <a:r>
              <a:rPr lang="en-US" altLang="en-US" sz="2200">
                <a:ea typeface="Geneva" charset="-128"/>
              </a:rPr>
              <a:t>Review policies, procedures, and other documents or checklists that have been developed for the camp health lodge.</a:t>
            </a:r>
          </a:p>
          <a:p>
            <a:pPr eaLnBrk="1" hangingPunct="1">
              <a:spcBef>
                <a:spcPts val="575"/>
              </a:spcBef>
              <a:buClrTx/>
            </a:pPr>
            <a:r>
              <a:rPr lang="en-US" altLang="en-US" sz="2200">
                <a:ea typeface="Geneva" charset="-128"/>
              </a:rPr>
              <a:t>Review the standing orders (signed by the Council Health Supervisor) prior to the start of camp. </a:t>
            </a:r>
            <a:r>
              <a:rPr lang="en-US" altLang="en-US" sz="2200" i="1">
                <a:ea typeface="Geneva" charset="-128"/>
              </a:rPr>
              <a:t>Refer to NCAP Standard HS-505 and HS-506.</a:t>
            </a:r>
          </a:p>
        </p:txBody>
      </p:sp>
      <p:sp>
        <p:nvSpPr>
          <p:cNvPr id="28676" name="Slide Number Placeholder 3"/>
          <p:cNvSpPr txBox="1">
            <a:spLocks/>
          </p:cNvSpPr>
          <p:nvPr/>
        </p:nvSpPr>
        <p:spPr bwMode="auto">
          <a:xfrm>
            <a:off x="70104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F6221503-B641-473B-B81A-F8A80BBC1E28}" type="slidenum">
              <a:rPr lang="en-US" altLang="en-US" sz="1000">
                <a:solidFill>
                  <a:schemeClr val="tx2"/>
                </a:solidFill>
              </a:rPr>
              <a:pPr algn="r" eaLnBrk="1" hangingPunct="1">
                <a:spcBef>
                  <a:spcPct val="0"/>
                </a:spcBef>
                <a:buClrTx/>
                <a:buSzTx/>
                <a:buFontTx/>
                <a:buNone/>
              </a:pPr>
              <a:t>11</a:t>
            </a:fld>
            <a:endParaRPr lang="en-US" altLang="en-US" sz="1000">
              <a:solidFill>
                <a:schemeClr val="tx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81000" y="274638"/>
            <a:ext cx="8229600" cy="1143000"/>
          </a:xfrm>
        </p:spPr>
        <p:txBody>
          <a:bodyPr/>
          <a:lstStyle/>
          <a:p>
            <a:pPr eaLnBrk="1" hangingPunct="1"/>
            <a:r>
              <a:rPr lang="en-US" altLang="en-US" sz="4200" b="1">
                <a:ea typeface="Geneva" charset="-128"/>
              </a:rPr>
              <a:t>Overview:  </a:t>
            </a:r>
            <a:r>
              <a:rPr lang="en-US" altLang="en-US" sz="3600">
                <a:ea typeface="Geneva" charset="-128"/>
              </a:rPr>
              <a:t>Duties and Expectations</a:t>
            </a:r>
          </a:p>
        </p:txBody>
      </p:sp>
      <p:sp>
        <p:nvSpPr>
          <p:cNvPr id="20483" name="Content Placeholder 2"/>
          <p:cNvSpPr>
            <a:spLocks noGrp="1"/>
          </p:cNvSpPr>
          <p:nvPr>
            <p:ph idx="1"/>
          </p:nvPr>
        </p:nvSpPr>
        <p:spPr>
          <a:xfrm>
            <a:off x="371475" y="1412875"/>
            <a:ext cx="8001000" cy="4525963"/>
          </a:xfrm>
        </p:spPr>
        <p:txBody>
          <a:bodyPr/>
          <a:lstStyle/>
          <a:p>
            <a:pPr indent="-382270" eaLnBrk="1" hangingPunct="1">
              <a:spcBef>
                <a:spcPts val="575"/>
              </a:spcBef>
              <a:buClrTx/>
            </a:pPr>
            <a:r>
              <a:rPr lang="en-US" altLang="en-US" sz="2200">
                <a:ea typeface="Geneva"/>
              </a:rPr>
              <a:t>You have an important role in the health and safety of the camp.  </a:t>
            </a:r>
            <a:endParaRPr lang="en-US"/>
          </a:p>
          <a:p>
            <a:pPr indent="-382270" eaLnBrk="1" hangingPunct="1">
              <a:spcBef>
                <a:spcPts val="575"/>
              </a:spcBef>
              <a:buClrTx/>
            </a:pPr>
            <a:r>
              <a:rPr lang="en-US" altLang="en-US" sz="2200">
                <a:ea typeface="Geneva"/>
              </a:rPr>
              <a:t>This role has a number of critical responsibilities:</a:t>
            </a:r>
            <a:endParaRPr lang="en-US" altLang="en-US" sz="2200">
              <a:ea typeface="Geneva"/>
              <a:cs typeface="Arial"/>
            </a:endParaRPr>
          </a:p>
          <a:p>
            <a:pPr marL="721995" lvl="1" eaLnBrk="1" hangingPunct="1">
              <a:spcBef>
                <a:spcPts val="575"/>
              </a:spcBef>
              <a:buClrTx/>
              <a:buSzPct val="120000"/>
            </a:pPr>
            <a:r>
              <a:rPr lang="en-US" altLang="en-US" sz="2000">
                <a:ea typeface="Geneva"/>
              </a:rPr>
              <a:t>As the CHO, your overarching focus must be on the </a:t>
            </a:r>
            <a:r>
              <a:rPr lang="en-US" altLang="en-US" sz="2000" u="sng">
                <a:ea typeface="Geneva"/>
              </a:rPr>
              <a:t>prevention</a:t>
            </a:r>
            <a:r>
              <a:rPr lang="en-US" altLang="en-US" sz="2000">
                <a:ea typeface="Geneva"/>
              </a:rPr>
              <a:t> of injuries and the </a:t>
            </a:r>
            <a:r>
              <a:rPr lang="en-US" altLang="en-US" sz="2000" u="sng">
                <a:ea typeface="Geneva"/>
              </a:rPr>
              <a:t>promotion</a:t>
            </a:r>
            <a:r>
              <a:rPr lang="en-US" altLang="en-US" sz="2000">
                <a:ea typeface="Geneva"/>
              </a:rPr>
              <a:t> of health and safety.</a:t>
            </a:r>
            <a:endParaRPr lang="en-US" altLang="en-US" sz="2000">
              <a:ea typeface="Geneva"/>
              <a:cs typeface="Arial"/>
            </a:endParaRPr>
          </a:p>
          <a:p>
            <a:pPr marL="721995" lvl="1" eaLnBrk="1" hangingPunct="1">
              <a:spcBef>
                <a:spcPts val="575"/>
              </a:spcBef>
              <a:buClrTx/>
              <a:buSzPct val="120000"/>
            </a:pPr>
            <a:r>
              <a:rPr lang="en-US" altLang="en-US" sz="2000">
                <a:ea typeface="Geneva"/>
              </a:rPr>
              <a:t>You need to ensure that all the camp staff are ready to respond to an emergency.</a:t>
            </a:r>
            <a:endParaRPr lang="en-US" altLang="en-US" sz="2000">
              <a:ea typeface="Geneva"/>
              <a:cs typeface="Arial"/>
            </a:endParaRPr>
          </a:p>
          <a:p>
            <a:pPr marL="721995" lvl="1" eaLnBrk="1" hangingPunct="1">
              <a:spcBef>
                <a:spcPts val="575"/>
              </a:spcBef>
              <a:buClrTx/>
              <a:buSzPct val="120000"/>
            </a:pPr>
            <a:r>
              <a:rPr lang="en-US" altLang="en-US" sz="2000">
                <a:ea typeface="Geneva"/>
              </a:rPr>
              <a:t>On a day-to-day basis, you need to: </a:t>
            </a:r>
            <a:endParaRPr lang="en-US" altLang="en-US" sz="2000">
              <a:ea typeface="Geneva" charset="-128"/>
              <a:cs typeface="Arial"/>
            </a:endParaRPr>
          </a:p>
          <a:p>
            <a:pPr marL="1004570" lvl="2" indent="-255270" eaLnBrk="1" hangingPunct="1">
              <a:spcBef>
                <a:spcPts val="575"/>
              </a:spcBef>
              <a:buClrTx/>
              <a:buSzPct val="120000"/>
            </a:pPr>
            <a:r>
              <a:rPr lang="en-US" altLang="en-US" sz="2000">
                <a:ea typeface="Geneva"/>
              </a:rPr>
              <a:t>address the routine medical needs of everyone in camp,</a:t>
            </a:r>
            <a:endParaRPr lang="en-US" altLang="en-US" sz="2000">
              <a:ea typeface="Geneva"/>
              <a:cs typeface="Arial"/>
            </a:endParaRPr>
          </a:p>
          <a:p>
            <a:pPr marL="1004570" lvl="2" indent="-255270" eaLnBrk="1" hangingPunct="1">
              <a:spcBef>
                <a:spcPts val="575"/>
              </a:spcBef>
              <a:buClrTx/>
              <a:buSzPct val="120000"/>
            </a:pPr>
            <a:r>
              <a:rPr lang="en-US" altLang="en-US" sz="2000">
                <a:ea typeface="Geneva"/>
              </a:rPr>
              <a:t>maintain the health lodge, and </a:t>
            </a:r>
            <a:endParaRPr lang="en-US" altLang="en-US" sz="2000">
              <a:ea typeface="Geneva" charset="-128"/>
              <a:cs typeface="Arial"/>
            </a:endParaRPr>
          </a:p>
          <a:p>
            <a:pPr marL="1004570" lvl="2" indent="-255270" eaLnBrk="1" hangingPunct="1">
              <a:spcBef>
                <a:spcPts val="575"/>
              </a:spcBef>
              <a:buClrTx/>
              <a:buSzPct val="120000"/>
            </a:pPr>
            <a:r>
              <a:rPr lang="en-US" altLang="en-US" sz="2000">
                <a:ea typeface="Geneva"/>
              </a:rPr>
              <a:t>maintain the first aid, health and medication logs.</a:t>
            </a:r>
            <a:endParaRPr lang="en-US" altLang="en-US" sz="2000">
              <a:ea typeface="Geneva"/>
              <a:cs typeface="Arial"/>
            </a:endParaRPr>
          </a:p>
          <a:p>
            <a:pPr marL="721995" lvl="1" eaLnBrk="1" hangingPunct="1">
              <a:spcBef>
                <a:spcPts val="575"/>
              </a:spcBef>
              <a:buClrTx/>
              <a:buSzPct val="120000"/>
            </a:pPr>
            <a:endParaRPr lang="en-US" altLang="en-US" sz="1800">
              <a:ea typeface="Geneva" charset="-128"/>
              <a:cs typeface="Arial"/>
            </a:endParaRPr>
          </a:p>
        </p:txBody>
      </p:sp>
      <p:sp>
        <p:nvSpPr>
          <p:cNvPr id="20484"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8899C52F-BD51-4677-BEB8-8DFFA2DDECB0}" type="slidenum">
              <a:rPr lang="en-US" altLang="en-US" sz="1000">
                <a:solidFill>
                  <a:schemeClr val="tx2"/>
                </a:solidFill>
              </a:rPr>
              <a:pPr algn="r" eaLnBrk="1" hangingPunct="1">
                <a:spcBef>
                  <a:spcPct val="0"/>
                </a:spcBef>
                <a:buClrTx/>
                <a:buSzTx/>
                <a:buFontTx/>
                <a:buNone/>
              </a:pPr>
              <a:t>12</a:t>
            </a:fld>
            <a:endParaRPr lang="en-US" altLang="en-US" sz="1000">
              <a:solidFill>
                <a:schemeClr val="tx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304800" y="152400"/>
            <a:ext cx="7467600" cy="1143000"/>
          </a:xfrm>
        </p:spPr>
        <p:txBody>
          <a:bodyPr/>
          <a:lstStyle/>
          <a:p>
            <a:pPr eaLnBrk="1" hangingPunct="1"/>
            <a:r>
              <a:rPr lang="en-US" altLang="en-US" sz="3600">
                <a:ea typeface="Geneva" charset="-128"/>
              </a:rPr>
              <a:t>Duties and Expectations, cont.</a:t>
            </a:r>
          </a:p>
        </p:txBody>
      </p:sp>
      <p:sp>
        <p:nvSpPr>
          <p:cNvPr id="43011" name="Content Placeholder 2"/>
          <p:cNvSpPr>
            <a:spLocks noGrp="1"/>
          </p:cNvSpPr>
          <p:nvPr>
            <p:ph idx="1"/>
          </p:nvPr>
        </p:nvSpPr>
        <p:spPr>
          <a:xfrm>
            <a:off x="304800" y="1143000"/>
            <a:ext cx="8229600" cy="5135562"/>
          </a:xfrm>
        </p:spPr>
        <p:txBody>
          <a:bodyPr/>
          <a:lstStyle/>
          <a:p>
            <a:pPr indent="-382270" eaLnBrk="1" hangingPunct="1">
              <a:spcBef>
                <a:spcPts val="575"/>
              </a:spcBef>
              <a:buClrTx/>
            </a:pPr>
            <a:r>
              <a:rPr lang="en-US" altLang="en-US" sz="2200" b="1">
                <a:ea typeface="Geneva"/>
              </a:rPr>
              <a:t>One of your most important duties will be to ensure that your team—other camp staff—is ready to respond to an emergency.</a:t>
            </a:r>
            <a:endParaRPr lang="en-US">
              <a:ea typeface="Geneva"/>
            </a:endParaRPr>
          </a:p>
          <a:p>
            <a:pPr indent="-382270" eaLnBrk="1" hangingPunct="1">
              <a:spcBef>
                <a:spcPts val="575"/>
              </a:spcBef>
              <a:buClrTx/>
            </a:pPr>
            <a:r>
              <a:rPr lang="en-US" altLang="en-US" sz="2200">
                <a:ea typeface="Geneva"/>
              </a:rPr>
              <a:t>During pre-camp staff training, pay close attention to the safety elements of each area leader’s role and to situations that affect the welfare of the camp. </a:t>
            </a:r>
            <a:endParaRPr lang="en-US" altLang="en-US" sz="2200">
              <a:ea typeface="Geneva" charset="-128"/>
              <a:cs typeface="Arial"/>
            </a:endParaRPr>
          </a:p>
          <a:p>
            <a:pPr indent="-382270" eaLnBrk="1" hangingPunct="1">
              <a:spcBef>
                <a:spcPts val="575"/>
              </a:spcBef>
              <a:buClrTx/>
            </a:pPr>
            <a:r>
              <a:rPr lang="en-US" altLang="en-US" sz="2200" b="1">
                <a:ea typeface="Geneva"/>
              </a:rPr>
              <a:t>Encourage every staff member </a:t>
            </a:r>
            <a:r>
              <a:rPr lang="en-US" altLang="en-US" sz="2200">
                <a:ea typeface="Geneva"/>
              </a:rPr>
              <a:t>to model health and safety practices to the youth and adult leaders at camp. You should be prepared to support them in these activities.</a:t>
            </a:r>
            <a:endParaRPr lang="en-US" altLang="en-US" sz="2200">
              <a:ea typeface="Geneva"/>
              <a:cs typeface="Arial"/>
            </a:endParaRPr>
          </a:p>
          <a:p>
            <a:pPr indent="-382270" eaLnBrk="1" hangingPunct="1">
              <a:spcBef>
                <a:spcPts val="575"/>
              </a:spcBef>
              <a:buClrTx/>
            </a:pPr>
            <a:r>
              <a:rPr lang="en-US" altLang="en-US" sz="2200">
                <a:ea typeface="Geneva"/>
              </a:rPr>
              <a:t>General camp safety practices are a concern of all staff members, and </a:t>
            </a:r>
            <a:r>
              <a:rPr lang="en-US" altLang="en-US" sz="2200" b="1">
                <a:ea typeface="Geneva"/>
              </a:rPr>
              <a:t>you are key to the team that will identify  </a:t>
            </a:r>
            <a:br>
              <a:rPr lang="en-US" altLang="en-US" sz="2200" b="1">
                <a:ea typeface="Geneva" charset="-128"/>
              </a:rPr>
            </a:br>
            <a:r>
              <a:rPr lang="en-US" altLang="en-US" sz="2200" b="1">
                <a:ea typeface="Geneva"/>
              </a:rPr>
              <a:t>risks, provide health education, and respond to emergencies.</a:t>
            </a:r>
            <a:endParaRPr lang="en-US" altLang="en-US" sz="2200" b="1">
              <a:ea typeface="Geneva"/>
              <a:cs typeface="Arial"/>
            </a:endParaRPr>
          </a:p>
          <a:p>
            <a:pPr indent="-382270" eaLnBrk="1" hangingPunct="1">
              <a:spcBef>
                <a:spcPts val="575"/>
              </a:spcBef>
              <a:buClrTx/>
            </a:pPr>
            <a:endParaRPr lang="en-US" altLang="en-US" sz="2200">
              <a:ea typeface="Geneva" charset="-128"/>
              <a:cs typeface="Arial"/>
            </a:endParaRPr>
          </a:p>
        </p:txBody>
      </p:sp>
      <p:sp>
        <p:nvSpPr>
          <p:cNvPr id="43012"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6184FFF8-786C-49C3-AE38-6AF88E1A0638}" type="slidenum">
              <a:rPr lang="en-US" altLang="en-US" sz="1000">
                <a:solidFill>
                  <a:schemeClr val="tx2"/>
                </a:solidFill>
              </a:rPr>
              <a:pPr algn="r" eaLnBrk="1" hangingPunct="1">
                <a:spcBef>
                  <a:spcPct val="0"/>
                </a:spcBef>
                <a:buClrTx/>
                <a:buSzTx/>
                <a:buFontTx/>
                <a:buNone/>
              </a:pPr>
              <a:t>13</a:t>
            </a:fld>
            <a:endParaRPr lang="en-US" altLang="en-US" sz="1000">
              <a:solidFill>
                <a:schemeClr val="tx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50010" y="-81411"/>
            <a:ext cx="7467600" cy="1143000"/>
          </a:xfrm>
        </p:spPr>
        <p:txBody>
          <a:bodyPr/>
          <a:lstStyle/>
          <a:p>
            <a:pPr eaLnBrk="1" hangingPunct="1"/>
            <a:r>
              <a:rPr lang="en-US" altLang="en-US" sz="3600">
                <a:ea typeface="Geneva" charset="-128"/>
              </a:rPr>
              <a:t>Duties and Expectations, cont.</a:t>
            </a:r>
            <a:endParaRPr lang="en-US" altLang="en-US" sz="3600" strike="sngStrike">
              <a:solidFill>
                <a:srgbClr val="FF0000"/>
              </a:solidFill>
              <a:ea typeface="Geneva" charset="-128"/>
            </a:endParaRPr>
          </a:p>
        </p:txBody>
      </p:sp>
      <p:sp>
        <p:nvSpPr>
          <p:cNvPr id="38915" name="Content Placeholder 2"/>
          <p:cNvSpPr>
            <a:spLocks noGrp="1"/>
          </p:cNvSpPr>
          <p:nvPr>
            <p:ph idx="1"/>
          </p:nvPr>
        </p:nvSpPr>
        <p:spPr>
          <a:xfrm>
            <a:off x="152400" y="849664"/>
            <a:ext cx="8153400" cy="4754563"/>
          </a:xfrm>
        </p:spPr>
        <p:txBody>
          <a:bodyPr/>
          <a:lstStyle/>
          <a:p>
            <a:pPr eaLnBrk="1" hangingPunct="1">
              <a:spcBef>
                <a:spcPts val="250"/>
              </a:spcBef>
              <a:buClrTx/>
            </a:pPr>
            <a:r>
              <a:rPr lang="en-US" altLang="en-US" sz="2200">
                <a:ea typeface="Geneva" charset="-128"/>
              </a:rPr>
              <a:t>Depending on state laws and your qualifications, below are some activities that </a:t>
            </a:r>
            <a:r>
              <a:rPr lang="en-US" altLang="en-US" sz="2200" u="sng">
                <a:ea typeface="Geneva" charset="-128"/>
              </a:rPr>
              <a:t>may</a:t>
            </a:r>
            <a:r>
              <a:rPr lang="en-US" altLang="en-US" sz="2200">
                <a:ea typeface="Geneva" charset="-128"/>
              </a:rPr>
              <a:t> be part of completing these duties.</a:t>
            </a:r>
          </a:p>
          <a:p>
            <a:pPr marL="631825" indent="-234950" eaLnBrk="1" hangingPunct="1">
              <a:spcBef>
                <a:spcPts val="250"/>
              </a:spcBef>
              <a:buClrTx/>
              <a:buSzPct val="120000"/>
              <a:buFont typeface="Arial" panose="020B0604020202020204" pitchFamily="34" charset="0"/>
              <a:buChar char="•"/>
            </a:pPr>
            <a:r>
              <a:rPr lang="en-US" altLang="en-US" sz="1650" b="1">
                <a:ea typeface="Geneva" charset="-128"/>
              </a:rPr>
              <a:t>Camp health operations </a:t>
            </a:r>
            <a:r>
              <a:rPr lang="en-US" altLang="en-US" sz="1650">
                <a:ea typeface="Geneva" charset="-128"/>
              </a:rPr>
              <a:t>include scope of care; procedures for the health lodge/first-aid station; operating practices (such as hours of service, emergency care, standard orders, and provision of first-aid kits, AEDs, etc.)</a:t>
            </a:r>
          </a:p>
          <a:p>
            <a:pPr marL="631825" indent="-234950" eaLnBrk="1" hangingPunct="1">
              <a:spcBef>
                <a:spcPts val="250"/>
              </a:spcBef>
              <a:buClrTx/>
              <a:buSzPct val="120000"/>
              <a:buFont typeface="Arial" panose="020B0604020202020204" pitchFamily="34" charset="0"/>
              <a:buChar char="•"/>
            </a:pPr>
            <a:r>
              <a:rPr lang="en-US" altLang="en-US" sz="1650" b="1">
                <a:ea typeface="Geneva" charset="-128"/>
              </a:rPr>
              <a:t>Camp treatment procedures (standing orders) </a:t>
            </a:r>
            <a:r>
              <a:rPr lang="en-US" altLang="en-US" sz="1650">
                <a:ea typeface="Geneva" charset="-128"/>
              </a:rPr>
              <a:t>should delineate what is treated at camp and how, when EMS should be used, and procedures for any emergency medications and equipment that may be used by qualified staff.</a:t>
            </a:r>
          </a:p>
          <a:p>
            <a:pPr marL="631825" indent="-234950" eaLnBrk="1" hangingPunct="1">
              <a:spcBef>
                <a:spcPts val="250"/>
              </a:spcBef>
              <a:buClrTx/>
              <a:buSzPct val="120000"/>
              <a:buFont typeface="Arial" panose="020B0604020202020204" pitchFamily="34" charset="0"/>
              <a:buChar char="•"/>
            </a:pPr>
            <a:r>
              <a:rPr lang="en-US" altLang="en-US" sz="1650" b="1">
                <a:ea typeface="Geneva" charset="-128"/>
              </a:rPr>
              <a:t>EMS services </a:t>
            </a:r>
            <a:r>
              <a:rPr lang="en-US" altLang="en-US" sz="1650">
                <a:ea typeface="Geneva" charset="-128"/>
              </a:rPr>
              <a:t>procedures for calling, contact information, and providing orientation to the EMS services providing service to the camp.</a:t>
            </a:r>
          </a:p>
          <a:p>
            <a:pPr marL="631825" indent="-234950" eaLnBrk="1" hangingPunct="1">
              <a:spcBef>
                <a:spcPts val="250"/>
              </a:spcBef>
              <a:buClrTx/>
              <a:buSzPct val="120000"/>
              <a:buFont typeface="Arial" panose="020B0604020202020204" pitchFamily="34" charset="0"/>
              <a:buChar char="•"/>
            </a:pPr>
            <a:r>
              <a:rPr lang="en-US" altLang="en-US" sz="1650" b="1">
                <a:ea typeface="Geneva" charset="-128"/>
              </a:rPr>
              <a:t>Equipment and supplies </a:t>
            </a:r>
            <a:r>
              <a:rPr lang="en-US" altLang="en-US" sz="1650">
                <a:ea typeface="Geneva" charset="-128"/>
              </a:rPr>
              <a:t>needed for camp including verifying expiration dates, discarding expired medications and supplies, maintaining medications at camp, and maintaining AEDs.</a:t>
            </a:r>
          </a:p>
          <a:p>
            <a:pPr marL="631825" indent="-234950" eaLnBrk="1" hangingPunct="1">
              <a:spcBef>
                <a:spcPts val="250"/>
              </a:spcBef>
              <a:buClrTx/>
              <a:buSzPct val="120000"/>
              <a:buFont typeface="Arial" panose="020B0604020202020204" pitchFamily="34" charset="0"/>
              <a:buChar char="•"/>
            </a:pPr>
            <a:r>
              <a:rPr lang="en-US" altLang="en-US" sz="1650" b="1">
                <a:ea typeface="Geneva" charset="-128"/>
              </a:rPr>
              <a:t>Health screening </a:t>
            </a:r>
            <a:r>
              <a:rPr lang="en-US" altLang="en-US" sz="1650">
                <a:ea typeface="Geneva" charset="-128"/>
              </a:rPr>
              <a:t>for participants and staff.</a:t>
            </a:r>
          </a:p>
          <a:p>
            <a:pPr marL="631825" indent="-234950" eaLnBrk="1" hangingPunct="1">
              <a:spcBef>
                <a:spcPts val="250"/>
              </a:spcBef>
              <a:buClrTx/>
              <a:buSzPct val="120000"/>
              <a:buFont typeface="Arial" panose="020B0604020202020204" pitchFamily="34" charset="0"/>
              <a:buChar char="•"/>
            </a:pPr>
            <a:r>
              <a:rPr lang="en-US" altLang="en-US" sz="1650" b="1">
                <a:ea typeface="Geneva" charset="-128"/>
              </a:rPr>
              <a:t>Medication management </a:t>
            </a:r>
            <a:r>
              <a:rPr lang="en-US" altLang="en-US" sz="1650">
                <a:ea typeface="Geneva" charset="-128"/>
              </a:rPr>
              <a:t>including administering, storing, and securing them.</a:t>
            </a:r>
          </a:p>
          <a:p>
            <a:pPr marL="631825" indent="-234950" eaLnBrk="1" hangingPunct="1">
              <a:spcBef>
                <a:spcPts val="250"/>
              </a:spcBef>
              <a:buClrTx/>
              <a:buSzPct val="120000"/>
              <a:buFont typeface="Arial" panose="020B0604020202020204" pitchFamily="34" charset="0"/>
              <a:buChar char="•"/>
            </a:pPr>
            <a:r>
              <a:rPr lang="en-US" altLang="en-US" sz="1650" b="1">
                <a:ea typeface="Geneva" charset="-128"/>
              </a:rPr>
              <a:t>Sanitation of health facilities </a:t>
            </a:r>
            <a:r>
              <a:rPr lang="en-US" altLang="en-US" sz="1650">
                <a:ea typeface="Geneva" charset="-128"/>
              </a:rPr>
              <a:t>with procedures for dealing with     contaminated waste and sharps.</a:t>
            </a:r>
          </a:p>
          <a:p>
            <a:pPr marL="631825" indent="-234950" eaLnBrk="1" hangingPunct="1">
              <a:spcBef>
                <a:spcPts val="250"/>
              </a:spcBef>
              <a:buClrTx/>
              <a:buSzPct val="120000"/>
              <a:buFont typeface="Arial" panose="020B0604020202020204" pitchFamily="34" charset="0"/>
              <a:buChar char="•"/>
            </a:pPr>
            <a:r>
              <a:rPr lang="en-US" altLang="en-US" sz="1650" b="1">
                <a:ea typeface="Geneva" charset="-128"/>
              </a:rPr>
              <a:t>Selection and maintenance </a:t>
            </a:r>
            <a:r>
              <a:rPr lang="en-US" altLang="en-US" sz="1650">
                <a:ea typeface="Geneva" charset="-128"/>
              </a:rPr>
              <a:t>of camp first-aid kits.</a:t>
            </a:r>
          </a:p>
        </p:txBody>
      </p:sp>
      <p:sp>
        <p:nvSpPr>
          <p:cNvPr id="38916"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EAE016B1-9312-4F37-A3C1-AB9E1F3C240C}" type="slidenum">
              <a:rPr lang="en-US" altLang="en-US" sz="1000">
                <a:solidFill>
                  <a:schemeClr val="tx2"/>
                </a:solidFill>
              </a:rPr>
              <a:pPr algn="r" eaLnBrk="1" hangingPunct="1">
                <a:spcBef>
                  <a:spcPct val="0"/>
                </a:spcBef>
                <a:buClrTx/>
                <a:buSzTx/>
                <a:buFontTx/>
                <a:buNone/>
              </a:pPr>
              <a:t>14</a:t>
            </a:fld>
            <a:endParaRPr lang="en-US" altLang="en-US" sz="1000">
              <a:solidFill>
                <a:schemeClr val="tx2"/>
              </a:solidFill>
            </a:endParaRPr>
          </a:p>
        </p:txBody>
      </p:sp>
    </p:spTree>
    <p:extLst>
      <p:ext uri="{BB962C8B-B14F-4D97-AF65-F5344CB8AC3E}">
        <p14:creationId xmlns:p14="http://schemas.microsoft.com/office/powerpoint/2010/main" val="1909498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52400" y="-228600"/>
            <a:ext cx="7467600" cy="1143000"/>
          </a:xfrm>
        </p:spPr>
        <p:txBody>
          <a:bodyPr/>
          <a:lstStyle/>
          <a:p>
            <a:pPr eaLnBrk="1" hangingPunct="1"/>
            <a:r>
              <a:rPr lang="en-US" altLang="en-US" sz="3600">
                <a:ea typeface="Geneva" charset="-128"/>
              </a:rPr>
              <a:t>Duties and Expectations, cont.</a:t>
            </a:r>
          </a:p>
        </p:txBody>
      </p:sp>
      <p:sp>
        <p:nvSpPr>
          <p:cNvPr id="40963" name="Content Placeholder 2"/>
          <p:cNvSpPr>
            <a:spLocks noGrp="1"/>
          </p:cNvSpPr>
          <p:nvPr>
            <p:ph idx="1"/>
          </p:nvPr>
        </p:nvSpPr>
        <p:spPr>
          <a:xfrm>
            <a:off x="152400" y="715962"/>
            <a:ext cx="8305800" cy="4648200"/>
          </a:xfrm>
        </p:spPr>
        <p:txBody>
          <a:bodyPr/>
          <a:lstStyle/>
          <a:p>
            <a:pPr marL="226695" lvl="1" indent="-226695" eaLnBrk="1" hangingPunct="1">
              <a:spcBef>
                <a:spcPts val="280"/>
              </a:spcBef>
              <a:buClrTx/>
              <a:buSzPct val="120000"/>
            </a:pPr>
            <a:r>
              <a:rPr lang="en-US" altLang="en-US" sz="1600" b="1">
                <a:ea typeface="Geneva"/>
              </a:rPr>
              <a:t>Maintain daily records </a:t>
            </a:r>
            <a:r>
              <a:rPr lang="en-US" altLang="en-US" sz="1600">
                <a:ea typeface="Geneva"/>
              </a:rPr>
              <a:t>of all first-aid and medical treatments (written in ink)—kept in the First Aid Logbooks, maintained separately for campers and for staff members.</a:t>
            </a:r>
            <a:endParaRPr lang="en-US" altLang="en-US" sz="1600">
              <a:ea typeface="Geneva"/>
              <a:cs typeface="Arial"/>
            </a:endParaRPr>
          </a:p>
          <a:p>
            <a:pPr marL="226695" lvl="1" indent="-226695" eaLnBrk="1" hangingPunct="1">
              <a:spcBef>
                <a:spcPts val="280"/>
              </a:spcBef>
              <a:buClrTx/>
              <a:buSzPct val="120000"/>
            </a:pPr>
            <a:r>
              <a:rPr lang="en-US" altLang="en-US" sz="1600" b="1">
                <a:ea typeface="Geneva"/>
              </a:rPr>
              <a:t>Review the First Aid Log with the Camp Director </a:t>
            </a:r>
            <a:r>
              <a:rPr lang="en-US" altLang="en-US" sz="1600">
                <a:ea typeface="Geneva"/>
              </a:rPr>
              <a:t>at least weekly, to determine trends to be analyzed and any corrective actions to be taken. </a:t>
            </a:r>
            <a:endParaRPr lang="en-US" altLang="en-US" sz="1600">
              <a:ea typeface="Geneva" charset="-128"/>
              <a:cs typeface="Arial"/>
            </a:endParaRPr>
          </a:p>
          <a:p>
            <a:pPr marL="226695" lvl="1" indent="-226695" eaLnBrk="1" hangingPunct="1">
              <a:spcBef>
                <a:spcPts val="280"/>
              </a:spcBef>
              <a:buClrTx/>
              <a:buSzPct val="120000"/>
            </a:pPr>
            <a:r>
              <a:rPr lang="en-US" altLang="en-US" sz="1600" b="1">
                <a:ea typeface="Geneva"/>
              </a:rPr>
              <a:t>All injuries, illnesses, and incidents </a:t>
            </a:r>
            <a:r>
              <a:rPr lang="en-US" altLang="en-US" sz="1600">
                <a:ea typeface="Geneva"/>
              </a:rPr>
              <a:t>beyond basic Scout-rendered first aid are reported promptly following BSA incident reporting requirements.  The Camp Health Officer should immediately inform the Camp Director of all such occurances.  The CHS should also be notified as soon as possible.  In the event of a fatality, communicable disease outbreak, or other serious incidents the Scout Executive must report the event as soon as reasonably possible.    Protocols are outlined in NCAP Standard AO-808.   </a:t>
            </a:r>
            <a:r>
              <a:rPr lang="en-US" altLang="en-US" sz="1600" i="1">
                <a:ea typeface="Geneva"/>
              </a:rPr>
              <a:t>In the event of a fatality or catastrophic injury or illness</a:t>
            </a:r>
            <a:r>
              <a:rPr lang="en-US" altLang="en-US" sz="1600">
                <a:ea typeface="Geneva"/>
              </a:rPr>
              <a:t>, the Camp Director is generally the incident commander with the Camp Health Officer providing emergent care until help arrives.   </a:t>
            </a:r>
            <a:endParaRPr lang="en-US" altLang="en-US" sz="1600">
              <a:ea typeface="Geneva"/>
              <a:cs typeface="Arial"/>
            </a:endParaRPr>
          </a:p>
          <a:p>
            <a:pPr marL="226695" lvl="1" indent="-226695">
              <a:spcBef>
                <a:spcPts val="280"/>
              </a:spcBef>
              <a:buClrTx/>
              <a:buSzPct val="120000"/>
            </a:pPr>
            <a:r>
              <a:rPr lang="en-US" altLang="en-US" sz="1600" b="1">
                <a:ea typeface="Geneva"/>
              </a:rPr>
              <a:t>At the close of camp</a:t>
            </a:r>
            <a:r>
              <a:rPr lang="en-US" altLang="en-US" sz="1600">
                <a:ea typeface="Geneva"/>
              </a:rPr>
              <a:t>, all First Aid Logs are submitted to the council for record keeping; and incident reports are made available to the Enterprise Risk Management committee for review.</a:t>
            </a:r>
            <a:endParaRPr lang="en-US" altLang="en-US" sz="1600">
              <a:ea typeface="Geneva"/>
              <a:cs typeface="Arial"/>
            </a:endParaRPr>
          </a:p>
        </p:txBody>
      </p:sp>
      <p:sp>
        <p:nvSpPr>
          <p:cNvPr id="40964" name="Slide Number Placeholder 3"/>
          <p:cNvSpPr txBox="1">
            <a:spLocks/>
          </p:cNvSpPr>
          <p:nvPr/>
        </p:nvSpPr>
        <p:spPr bwMode="auto">
          <a:xfrm>
            <a:off x="70104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E1BB6F1C-8B80-48B0-B03E-4C6E31DBB7B4}" type="slidenum">
              <a:rPr lang="en-US" altLang="en-US" sz="1000">
                <a:solidFill>
                  <a:schemeClr val="tx2"/>
                </a:solidFill>
              </a:rPr>
              <a:pPr algn="r" eaLnBrk="1" hangingPunct="1">
                <a:spcBef>
                  <a:spcPct val="0"/>
                </a:spcBef>
                <a:buClrTx/>
                <a:buSzTx/>
                <a:buFontTx/>
                <a:buNone/>
              </a:pPr>
              <a:t>15</a:t>
            </a:fld>
            <a:endParaRPr lang="en-US" altLang="en-US" sz="1000">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342900" y="76200"/>
            <a:ext cx="8153400" cy="1143000"/>
          </a:xfrm>
        </p:spPr>
        <p:txBody>
          <a:bodyPr/>
          <a:lstStyle/>
          <a:p>
            <a:pPr eaLnBrk="1" hangingPunct="1"/>
            <a:r>
              <a:rPr lang="en-US" altLang="en-US" sz="4200" b="1">
                <a:ea typeface="Geneva" charset="-128"/>
              </a:rPr>
              <a:t>Duties:  </a:t>
            </a:r>
            <a:r>
              <a:rPr lang="en-US" altLang="en-US" sz="3600">
                <a:ea typeface="Geneva" charset="-128"/>
              </a:rPr>
              <a:t>Managing the Health Lodge</a:t>
            </a:r>
          </a:p>
        </p:txBody>
      </p:sp>
      <p:sp>
        <p:nvSpPr>
          <p:cNvPr id="45059" name="Content Placeholder 2"/>
          <p:cNvSpPr>
            <a:spLocks noGrp="1"/>
          </p:cNvSpPr>
          <p:nvPr>
            <p:ph idx="1"/>
          </p:nvPr>
        </p:nvSpPr>
        <p:spPr>
          <a:xfrm>
            <a:off x="361950" y="1371600"/>
            <a:ext cx="7467600" cy="4114800"/>
          </a:xfrm>
        </p:spPr>
        <p:txBody>
          <a:bodyPr/>
          <a:lstStyle/>
          <a:p>
            <a:pPr eaLnBrk="1" hangingPunct="1">
              <a:buClrTx/>
            </a:pPr>
            <a:r>
              <a:rPr lang="en-US" altLang="en-US" sz="2200">
                <a:ea typeface="Geneva" charset="-128"/>
              </a:rPr>
              <a:t>Depending on the camp, you may be responsible for the management of the camp’s health lodge.</a:t>
            </a:r>
          </a:p>
          <a:p>
            <a:pPr eaLnBrk="1" hangingPunct="1">
              <a:buClrTx/>
            </a:pPr>
            <a:r>
              <a:rPr lang="en-US" altLang="en-US" sz="2400">
                <a:ea typeface="Geneva" charset="-128"/>
              </a:rPr>
              <a:t>Typical expectations for managing a camp health lodge are on the following slides.</a:t>
            </a:r>
            <a:r>
              <a:rPr lang="en-US" altLang="en-US" sz="2400" b="1">
                <a:ea typeface="Geneva" charset="-128"/>
              </a:rPr>
              <a:t> </a:t>
            </a:r>
          </a:p>
          <a:p>
            <a:pPr eaLnBrk="1" hangingPunct="1">
              <a:buClrTx/>
            </a:pPr>
            <a:r>
              <a:rPr lang="en-US" altLang="en-US" sz="2400" b="1">
                <a:ea typeface="Geneva" charset="-128"/>
              </a:rPr>
              <a:t>Because every camp is unique, be sure to discuss with the CHS what your responsibilities for the health lodge will be.  </a:t>
            </a:r>
            <a:endParaRPr lang="en-US" altLang="en-US" sz="2400">
              <a:ea typeface="Geneva" charset="-128"/>
            </a:endParaRPr>
          </a:p>
          <a:p>
            <a:pPr eaLnBrk="1" hangingPunct="1">
              <a:buClrTx/>
            </a:pPr>
            <a:endParaRPr lang="en-US" altLang="en-US" sz="2400">
              <a:ea typeface="Geneva" charset="-128"/>
            </a:endParaRPr>
          </a:p>
        </p:txBody>
      </p:sp>
      <p:sp>
        <p:nvSpPr>
          <p:cNvPr id="6" name="Slide Number Placeholder 3"/>
          <p:cNvSpPr txBox="1">
            <a:spLocks/>
          </p:cNvSpPr>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57200"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Arial" panose="020B0604020202020204" pitchFamily="34" charset="0"/>
                <a:ea typeface="Geneva" charset="-128"/>
                <a:cs typeface="+mn-cs"/>
              </a:defRPr>
            </a:lvl1pPr>
            <a:lvl2pPr marL="742950" indent="-285750" algn="l" defTabSz="457200"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Arial" panose="020B0604020202020204" pitchFamily="34" charset="0"/>
                <a:ea typeface="Geneva" charset="-128"/>
                <a:cs typeface="+mn-cs"/>
              </a:defRPr>
            </a:lvl2pPr>
            <a:lvl3pPr marL="1143000" indent="-228600" algn="l" defTabSz="457200"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Arial" panose="020B0604020202020204" pitchFamily="34" charset="0"/>
                <a:ea typeface="Geneva" charset="-128"/>
                <a:cs typeface="+mn-cs"/>
              </a:defRPr>
            </a:lvl3pPr>
            <a:lvl4pPr marL="1600200" indent="-228600" algn="l" defTabSz="457200"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Arial" panose="020B0604020202020204" pitchFamily="34" charset="0"/>
                <a:ea typeface="Geneva" charset="-128"/>
                <a:cs typeface="+mn-cs"/>
              </a:defRPr>
            </a:lvl4pPr>
            <a:lvl5pPr marL="2057400" indent="-228600" algn="l" defTabSz="457200"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5pPr>
            <a:lvl6pPr marL="25146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6pPr>
            <a:lvl7pPr marL="29718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7pPr>
            <a:lvl8pPr marL="34290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8pPr>
            <a:lvl9pPr marL="38862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9pPr>
          </a:lstStyle>
          <a:p>
            <a:pPr algn="r" eaLnBrk="1" hangingPunct="1">
              <a:spcBef>
                <a:spcPct val="0"/>
              </a:spcBef>
              <a:buClrTx/>
              <a:buSzTx/>
              <a:buFontTx/>
              <a:buNone/>
            </a:pPr>
            <a:fld id="{DCA8C456-0F8E-4BDB-A02C-27BEEC790EF8}" type="slidenum">
              <a:rPr lang="en-US" altLang="en-US" sz="1000" smtClean="0">
                <a:solidFill>
                  <a:schemeClr val="tx2"/>
                </a:solidFill>
              </a:rPr>
              <a:pPr algn="r" eaLnBrk="1" hangingPunct="1">
                <a:spcBef>
                  <a:spcPct val="0"/>
                </a:spcBef>
                <a:buClrTx/>
                <a:buSzTx/>
                <a:buFontTx/>
                <a:buNone/>
              </a:pPr>
              <a:t>16</a:t>
            </a:fld>
            <a:endParaRPr lang="en-US" altLang="en-US" sz="1000">
              <a:solidFill>
                <a:schemeClr val="tx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p:cNvSpPr>
            <a:spLocks noGrp="1"/>
          </p:cNvSpPr>
          <p:nvPr>
            <p:ph idx="1"/>
          </p:nvPr>
        </p:nvSpPr>
        <p:spPr>
          <a:xfrm>
            <a:off x="371475" y="990600"/>
            <a:ext cx="8001000" cy="4114800"/>
          </a:xfrm>
        </p:spPr>
        <p:txBody>
          <a:bodyPr/>
          <a:lstStyle/>
          <a:p>
            <a:pPr eaLnBrk="1" hangingPunct="1">
              <a:buClrTx/>
            </a:pPr>
            <a:r>
              <a:rPr lang="en-US" altLang="en-US" sz="2200" b="1" i="1">
                <a:ea typeface="Geneva" charset="-128"/>
              </a:rPr>
              <a:t>If </a:t>
            </a:r>
            <a:r>
              <a:rPr lang="en-US" altLang="en-US" sz="2200" b="1">
                <a:ea typeface="Geneva" charset="-128"/>
              </a:rPr>
              <a:t>you are responsible for the management of the health lodge, this </a:t>
            </a:r>
            <a:r>
              <a:rPr lang="en-US" altLang="en-US" sz="2200" b="1" i="1">
                <a:ea typeface="Geneva" charset="-128"/>
              </a:rPr>
              <a:t>will </a:t>
            </a:r>
            <a:r>
              <a:rPr lang="en-US" altLang="en-US" sz="2200" b="1">
                <a:ea typeface="Geneva" charset="-128"/>
              </a:rPr>
              <a:t>be one of your most important duties. </a:t>
            </a:r>
          </a:p>
          <a:p>
            <a:pPr eaLnBrk="1" hangingPunct="1">
              <a:buClrTx/>
            </a:pPr>
            <a:r>
              <a:rPr lang="en-US" altLang="en-US" sz="2200">
                <a:ea typeface="Geneva" charset="-128"/>
              </a:rPr>
              <a:t>The purpose of the camp health lodge is to provide a comfortable, quiet, private, and properly equipped place to give temporary care to ill or injured campers. </a:t>
            </a:r>
          </a:p>
          <a:p>
            <a:pPr eaLnBrk="1" hangingPunct="1">
              <a:buClrTx/>
            </a:pPr>
            <a:r>
              <a:rPr lang="en-US" altLang="en-US" sz="2200">
                <a:ea typeface="Geneva" charset="-128"/>
              </a:rPr>
              <a:t>The health lodge should be located conveniently near the central part of camp but far enough away from other facilities to provide privacy. It should be located so that transport from a remote area or transport by EMS out of camp is possible.</a:t>
            </a:r>
          </a:p>
          <a:p>
            <a:pPr eaLnBrk="1" hangingPunct="1">
              <a:buClrTx/>
            </a:pPr>
            <a:r>
              <a:rPr lang="en-US" altLang="en-US" sz="2200">
                <a:ea typeface="Geneva" charset="-128"/>
              </a:rPr>
              <a:t>A health lodge with good signage that is conveniently located helps encourage campers and others to report promptly for first-aid treatment. </a:t>
            </a:r>
            <a:r>
              <a:rPr lang="en-US" altLang="en-US" sz="2200" i="1">
                <a:ea typeface="Geneva" charset="-128"/>
              </a:rPr>
              <a:t>Refer to NCAP Standard HS-509.</a:t>
            </a:r>
          </a:p>
          <a:p>
            <a:pPr eaLnBrk="1" hangingPunct="1"/>
            <a:endParaRPr lang="en-US" altLang="en-US" sz="2400">
              <a:ea typeface="Geneva" charset="-128"/>
            </a:endParaRPr>
          </a:p>
        </p:txBody>
      </p:sp>
      <p:sp>
        <p:nvSpPr>
          <p:cNvPr id="6" name="Title 1"/>
          <p:cNvSpPr txBox="1">
            <a:spLocks/>
          </p:cNvSpPr>
          <p:nvPr/>
        </p:nvSpPr>
        <p:spPr bwMode="auto">
          <a:xfrm>
            <a:off x="360011" y="0"/>
            <a:ext cx="770766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lvl1pPr algn="l" rtl="0" eaLnBrk="0" fontAlgn="base" hangingPunct="0">
              <a:spcBef>
                <a:spcPct val="0"/>
              </a:spcBef>
              <a:spcAft>
                <a:spcPct val="0"/>
              </a:spcAft>
              <a:defRPr sz="4600" kern="1200">
                <a:solidFill>
                  <a:schemeClr val="bg1"/>
                </a:solidFill>
                <a:latin typeface="+mj-lt"/>
                <a:ea typeface="Geneva" charset="0"/>
                <a:cs typeface="+mj-cs"/>
              </a:defRPr>
            </a:lvl1pPr>
            <a:lvl2pPr algn="l" rtl="0" eaLnBrk="0" fontAlgn="base" hangingPunct="0">
              <a:spcBef>
                <a:spcPct val="0"/>
              </a:spcBef>
              <a:spcAft>
                <a:spcPct val="0"/>
              </a:spcAft>
              <a:defRPr sz="4600">
                <a:solidFill>
                  <a:schemeClr val="bg1"/>
                </a:solidFill>
                <a:latin typeface="Franklin Gothic Book" charset="0"/>
                <a:ea typeface="Geneva" charset="0"/>
              </a:defRPr>
            </a:lvl2pPr>
            <a:lvl3pPr algn="l" rtl="0" eaLnBrk="0" fontAlgn="base" hangingPunct="0">
              <a:spcBef>
                <a:spcPct val="0"/>
              </a:spcBef>
              <a:spcAft>
                <a:spcPct val="0"/>
              </a:spcAft>
              <a:defRPr sz="4600">
                <a:solidFill>
                  <a:schemeClr val="bg1"/>
                </a:solidFill>
                <a:latin typeface="Franklin Gothic Book" charset="0"/>
                <a:ea typeface="Geneva" charset="0"/>
              </a:defRPr>
            </a:lvl3pPr>
            <a:lvl4pPr algn="l" rtl="0" eaLnBrk="0" fontAlgn="base" hangingPunct="0">
              <a:spcBef>
                <a:spcPct val="0"/>
              </a:spcBef>
              <a:spcAft>
                <a:spcPct val="0"/>
              </a:spcAft>
              <a:defRPr sz="4600">
                <a:solidFill>
                  <a:schemeClr val="bg1"/>
                </a:solidFill>
                <a:latin typeface="Franklin Gothic Book" charset="0"/>
                <a:ea typeface="Geneva" charset="0"/>
              </a:defRPr>
            </a:lvl4pPr>
            <a:lvl5pPr algn="l" rtl="0" eaLnBrk="0" fontAlgn="base" hangingPunct="0">
              <a:spcBef>
                <a:spcPct val="0"/>
              </a:spcBef>
              <a:spcAft>
                <a:spcPct val="0"/>
              </a:spcAft>
              <a:defRPr sz="4600">
                <a:solidFill>
                  <a:schemeClr val="bg1"/>
                </a:solidFill>
                <a:latin typeface="Franklin Gothic Book" charset="0"/>
                <a:ea typeface="Geneva" charset="0"/>
              </a:defRPr>
            </a:lvl5pPr>
            <a:lvl6pPr marL="457200" algn="l" rtl="0" eaLnBrk="1" fontAlgn="base" hangingPunct="1">
              <a:spcBef>
                <a:spcPct val="0"/>
              </a:spcBef>
              <a:spcAft>
                <a:spcPct val="0"/>
              </a:spcAft>
              <a:defRPr sz="4600">
                <a:solidFill>
                  <a:schemeClr val="bg1"/>
                </a:solidFill>
                <a:latin typeface="Franklin Gothic Book" charset="0"/>
                <a:ea typeface="Geneva" charset="0"/>
              </a:defRPr>
            </a:lvl6pPr>
            <a:lvl7pPr marL="914400" algn="l" rtl="0" eaLnBrk="1" fontAlgn="base" hangingPunct="1">
              <a:spcBef>
                <a:spcPct val="0"/>
              </a:spcBef>
              <a:spcAft>
                <a:spcPct val="0"/>
              </a:spcAft>
              <a:defRPr sz="4600">
                <a:solidFill>
                  <a:schemeClr val="bg1"/>
                </a:solidFill>
                <a:latin typeface="Franklin Gothic Book" charset="0"/>
                <a:ea typeface="Geneva" charset="0"/>
              </a:defRPr>
            </a:lvl7pPr>
            <a:lvl8pPr marL="1371600" algn="l" rtl="0" eaLnBrk="1" fontAlgn="base" hangingPunct="1">
              <a:spcBef>
                <a:spcPct val="0"/>
              </a:spcBef>
              <a:spcAft>
                <a:spcPct val="0"/>
              </a:spcAft>
              <a:defRPr sz="4600">
                <a:solidFill>
                  <a:schemeClr val="bg1"/>
                </a:solidFill>
                <a:latin typeface="Franklin Gothic Book" charset="0"/>
                <a:ea typeface="Geneva" charset="0"/>
              </a:defRPr>
            </a:lvl8pPr>
            <a:lvl9pPr marL="1828800" algn="l" rtl="0" eaLnBrk="1" fontAlgn="base" hangingPunct="1">
              <a:spcBef>
                <a:spcPct val="0"/>
              </a:spcBef>
              <a:spcAft>
                <a:spcPct val="0"/>
              </a:spcAft>
              <a:defRPr sz="4600">
                <a:solidFill>
                  <a:schemeClr val="bg1"/>
                </a:solidFill>
                <a:latin typeface="Franklin Gothic Book" charset="0"/>
                <a:ea typeface="Geneva" charset="0"/>
              </a:defRPr>
            </a:lvl9pPr>
          </a:lstStyle>
          <a:p>
            <a:pPr defTabSz="914400" eaLnBrk="1" hangingPunct="1"/>
            <a:r>
              <a:rPr lang="en-US" altLang="en-US" sz="3600">
                <a:ea typeface="Geneva" charset="-128"/>
              </a:rPr>
              <a:t>Managing the Health Lodge, cont.</a:t>
            </a:r>
          </a:p>
        </p:txBody>
      </p:sp>
      <p:sp>
        <p:nvSpPr>
          <p:cNvPr id="8" name="Slide Number Placeholder 3"/>
          <p:cNvSpPr txBox="1">
            <a:spLocks/>
          </p:cNvSpPr>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57200"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Arial" panose="020B0604020202020204" pitchFamily="34" charset="0"/>
                <a:ea typeface="Geneva" charset="-128"/>
                <a:cs typeface="+mn-cs"/>
              </a:defRPr>
            </a:lvl1pPr>
            <a:lvl2pPr marL="742950" indent="-285750" algn="l" defTabSz="457200"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Arial" panose="020B0604020202020204" pitchFamily="34" charset="0"/>
                <a:ea typeface="Geneva" charset="-128"/>
                <a:cs typeface="+mn-cs"/>
              </a:defRPr>
            </a:lvl2pPr>
            <a:lvl3pPr marL="1143000" indent="-228600" algn="l" defTabSz="457200"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Arial" panose="020B0604020202020204" pitchFamily="34" charset="0"/>
                <a:ea typeface="Geneva" charset="-128"/>
                <a:cs typeface="+mn-cs"/>
              </a:defRPr>
            </a:lvl3pPr>
            <a:lvl4pPr marL="1600200" indent="-228600" algn="l" defTabSz="457200"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Arial" panose="020B0604020202020204" pitchFamily="34" charset="0"/>
                <a:ea typeface="Geneva" charset="-128"/>
                <a:cs typeface="+mn-cs"/>
              </a:defRPr>
            </a:lvl4pPr>
            <a:lvl5pPr marL="2057400" indent="-228600" algn="l" defTabSz="457200"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5pPr>
            <a:lvl6pPr marL="25146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6pPr>
            <a:lvl7pPr marL="29718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7pPr>
            <a:lvl8pPr marL="34290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8pPr>
            <a:lvl9pPr marL="38862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9pPr>
          </a:lstStyle>
          <a:p>
            <a:pPr algn="r" eaLnBrk="1" hangingPunct="1">
              <a:spcBef>
                <a:spcPct val="0"/>
              </a:spcBef>
              <a:buClrTx/>
              <a:buSzTx/>
              <a:buFontTx/>
              <a:buNone/>
            </a:pPr>
            <a:fld id="{BD6E4C3B-A278-4E9D-9DC9-39ACC60CD3A9}" type="slidenum">
              <a:rPr lang="en-US" altLang="en-US" sz="1000" smtClean="0"/>
              <a:pPr algn="r" eaLnBrk="1" hangingPunct="1">
                <a:spcBef>
                  <a:spcPct val="0"/>
                </a:spcBef>
                <a:buClrTx/>
                <a:buSzTx/>
                <a:buFontTx/>
                <a:buNone/>
              </a:pPr>
              <a:t>17</a:t>
            </a:fld>
            <a:endParaRPr lang="en-US" altLang="en-US" sz="1000"/>
          </a:p>
        </p:txBody>
      </p:sp>
    </p:spTree>
    <p:extLst>
      <p:ext uri="{BB962C8B-B14F-4D97-AF65-F5344CB8AC3E}">
        <p14:creationId xmlns:p14="http://schemas.microsoft.com/office/powerpoint/2010/main" val="809807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09575" y="-76200"/>
            <a:ext cx="7696200" cy="1143000"/>
          </a:xfrm>
        </p:spPr>
        <p:txBody>
          <a:bodyPr/>
          <a:lstStyle/>
          <a:p>
            <a:pPr eaLnBrk="1" hangingPunct="1"/>
            <a:r>
              <a:rPr lang="en-US" altLang="en-US" sz="3600">
                <a:ea typeface="Geneva" charset="-128"/>
              </a:rPr>
              <a:t>Managing the Health Lodge, cont.</a:t>
            </a:r>
          </a:p>
        </p:txBody>
      </p:sp>
      <p:sp>
        <p:nvSpPr>
          <p:cNvPr id="29699" name="Content Placeholder 2">
            <a:extLst>
              <a:ext uri="{FF2B5EF4-FFF2-40B4-BE49-F238E27FC236}">
                <a16:creationId xmlns:a16="http://schemas.microsoft.com/office/drawing/2014/main" id="{11F0485F-8548-45D0-B090-77D9975B84C0}"/>
              </a:ext>
            </a:extLst>
          </p:cNvPr>
          <p:cNvSpPr>
            <a:spLocks noGrp="1"/>
          </p:cNvSpPr>
          <p:nvPr>
            <p:ph idx="1"/>
          </p:nvPr>
        </p:nvSpPr>
        <p:spPr>
          <a:xfrm>
            <a:off x="361950" y="914400"/>
            <a:ext cx="8001000" cy="4756150"/>
          </a:xfrm>
        </p:spPr>
        <p:txBody>
          <a:bodyPr/>
          <a:lstStyle/>
          <a:p>
            <a:pPr eaLnBrk="1" hangingPunct="1">
              <a:buClrTx/>
              <a:defRPr/>
            </a:pPr>
            <a:r>
              <a:rPr lang="en-US" altLang="en-US" sz="2200">
                <a:ea typeface="Geneva" charset="-128"/>
              </a:rPr>
              <a:t>The health lodge should be neat and clean and as attractive as camping conditions will permit. </a:t>
            </a:r>
          </a:p>
          <a:p>
            <a:pPr eaLnBrk="1" hangingPunct="1">
              <a:buClrTx/>
              <a:defRPr/>
            </a:pPr>
            <a:r>
              <a:rPr lang="en-US" altLang="en-US" sz="2200">
                <a:ea typeface="Geneva" charset="-128"/>
              </a:rPr>
              <a:t>The surroundings should be pleasant for those who are in the health lodge. A clean, pleasant-smelling health lodge is important. </a:t>
            </a:r>
          </a:p>
          <a:p>
            <a:pPr eaLnBrk="1" hangingPunct="1">
              <a:buClrTx/>
              <a:defRPr/>
            </a:pPr>
            <a:r>
              <a:rPr lang="en-US" altLang="en-US" sz="2200">
                <a:ea typeface="Geneva" charset="-128"/>
              </a:rPr>
              <a:t>Depending on the facilities available, you will have a waiting area, private restrooms, lodging for the camp health officer, overnight accommodations for the ill or injured, dedicated refrigerator for only storing medications, or other facilities provided by the council. In small camps, the health lodge may be only a good tent with a canopy.  </a:t>
            </a:r>
            <a:r>
              <a:rPr lang="en-US" altLang="en-US" sz="2200" i="1">
                <a:ea typeface="Geneva" charset="-128"/>
              </a:rPr>
              <a:t>Refer to NCAP Standard HS-509.</a:t>
            </a:r>
          </a:p>
          <a:p>
            <a:pPr eaLnBrk="1" hangingPunct="1">
              <a:buClrTx/>
              <a:defRPr/>
            </a:pPr>
            <a:r>
              <a:rPr lang="en-US" altLang="en-US" sz="2200" i="1">
                <a:ea typeface="Geneva" charset="-128"/>
              </a:rPr>
              <a:t>Whatever the physical arrangements, your job is to provide the best of care within those facilities.</a:t>
            </a:r>
          </a:p>
          <a:p>
            <a:pPr marL="36512" indent="0" eaLnBrk="1" hangingPunct="1">
              <a:buClrTx/>
              <a:buFont typeface="Wingdings 2" panose="05020102010507070707" pitchFamily="18" charset="2"/>
              <a:buNone/>
              <a:defRPr/>
            </a:pPr>
            <a:endParaRPr lang="en-US" altLang="en-US" sz="2200" b="1">
              <a:ea typeface="Geneva" charset="-128"/>
            </a:endParaRPr>
          </a:p>
          <a:p>
            <a:pPr marL="36512" indent="0" eaLnBrk="1" hangingPunct="1">
              <a:buClrTx/>
              <a:buFont typeface="Wingdings 2" panose="05020102010507070707" pitchFamily="18" charset="2"/>
              <a:buNone/>
              <a:defRPr/>
            </a:pPr>
            <a:endParaRPr lang="en-US" altLang="en-US" sz="2200">
              <a:ea typeface="Geneva" charset="-128"/>
            </a:endParaRPr>
          </a:p>
          <a:p>
            <a:pPr marL="36512" indent="0" eaLnBrk="1" hangingPunct="1">
              <a:buNone/>
              <a:defRPr/>
            </a:pPr>
            <a:endParaRPr lang="en-US" altLang="en-US" sz="2400">
              <a:ea typeface="Geneva" charset="-128"/>
            </a:endParaRPr>
          </a:p>
        </p:txBody>
      </p:sp>
      <p:sp>
        <p:nvSpPr>
          <p:cNvPr id="49156"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BD6E4C3B-A278-4E9D-9DC9-39ACC60CD3A9}" type="slidenum">
              <a:rPr lang="en-US" altLang="en-US" sz="1000"/>
              <a:pPr algn="r" eaLnBrk="1" hangingPunct="1">
                <a:spcBef>
                  <a:spcPct val="0"/>
                </a:spcBef>
                <a:buClrTx/>
                <a:buSzTx/>
                <a:buFontTx/>
                <a:buNone/>
              </a:pPr>
              <a:t>18</a:t>
            </a:fld>
            <a:endParaRPr lang="en-US" altLang="en-US" sz="1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361950" y="-76200"/>
            <a:ext cx="7696200" cy="1143000"/>
          </a:xfrm>
        </p:spPr>
        <p:txBody>
          <a:bodyPr/>
          <a:lstStyle/>
          <a:p>
            <a:pPr eaLnBrk="1" hangingPunct="1"/>
            <a:r>
              <a:rPr lang="en-US" altLang="en-US" sz="3600">
                <a:ea typeface="Geneva" charset="-128"/>
              </a:rPr>
              <a:t>Managing the Health Lodge, cont.</a:t>
            </a:r>
          </a:p>
        </p:txBody>
      </p:sp>
      <p:sp>
        <p:nvSpPr>
          <p:cNvPr id="51203" name="Content Placeholder 2"/>
          <p:cNvSpPr>
            <a:spLocks noGrp="1"/>
          </p:cNvSpPr>
          <p:nvPr>
            <p:ph idx="1"/>
          </p:nvPr>
        </p:nvSpPr>
        <p:spPr>
          <a:xfrm>
            <a:off x="371474" y="906462"/>
            <a:ext cx="7781925" cy="4114800"/>
          </a:xfrm>
        </p:spPr>
        <p:txBody>
          <a:bodyPr/>
          <a:lstStyle/>
          <a:p>
            <a:pPr eaLnBrk="1" hangingPunct="1">
              <a:lnSpc>
                <a:spcPct val="90000"/>
              </a:lnSpc>
              <a:spcBef>
                <a:spcPts val="575"/>
              </a:spcBef>
              <a:buClrTx/>
            </a:pPr>
            <a:r>
              <a:rPr lang="en-US" altLang="en-US" sz="2200">
                <a:ea typeface="Geneva" charset="-128"/>
              </a:rPr>
              <a:t>The health lodge should consist of several rooms, </a:t>
            </a:r>
            <a:br>
              <a:rPr lang="en-US" altLang="en-US" sz="2200">
                <a:ea typeface="Geneva" charset="-128"/>
              </a:rPr>
            </a:br>
            <a:r>
              <a:rPr lang="en-US" altLang="en-US" sz="2200">
                <a:ea typeface="Geneva" charset="-128"/>
              </a:rPr>
              <a:t>if possible. </a:t>
            </a:r>
          </a:p>
          <a:p>
            <a:pPr eaLnBrk="1" hangingPunct="1">
              <a:lnSpc>
                <a:spcPct val="90000"/>
              </a:lnSpc>
              <a:spcBef>
                <a:spcPts val="575"/>
              </a:spcBef>
              <a:buClrTx/>
            </a:pPr>
            <a:r>
              <a:rPr lang="en-US" altLang="en-US" sz="2200">
                <a:ea typeface="Geneva" charset="-128"/>
              </a:rPr>
              <a:t>The wardroom should include at least two hospital-type beds or cots, a bedside table, a chair, and adequate light. </a:t>
            </a:r>
          </a:p>
          <a:p>
            <a:pPr eaLnBrk="1" hangingPunct="1">
              <a:lnSpc>
                <a:spcPct val="90000"/>
              </a:lnSpc>
              <a:spcBef>
                <a:spcPts val="575"/>
              </a:spcBef>
              <a:buClrTx/>
            </a:pPr>
            <a:r>
              <a:rPr lang="en-US" altLang="en-US" sz="2200">
                <a:ea typeface="Geneva" charset="-128"/>
              </a:rPr>
              <a:t>Windows should be screened and provide cross-ventilation. </a:t>
            </a:r>
          </a:p>
          <a:p>
            <a:pPr eaLnBrk="1" hangingPunct="1">
              <a:buClrTx/>
            </a:pPr>
            <a:r>
              <a:rPr lang="en-US" altLang="en-US" sz="2200">
                <a:ea typeface="Geneva" charset="-128"/>
              </a:rPr>
              <a:t>If your council or camp uses a tent for the health lodge, it should have a floor and adequate protection against insects and the sun.  </a:t>
            </a:r>
          </a:p>
          <a:p>
            <a:pPr eaLnBrk="1" hangingPunct="1">
              <a:lnSpc>
                <a:spcPct val="90000"/>
              </a:lnSpc>
              <a:spcBef>
                <a:spcPts val="575"/>
              </a:spcBef>
              <a:buClrTx/>
            </a:pPr>
            <a:r>
              <a:rPr lang="en-US" altLang="en-US" sz="2200">
                <a:ea typeface="Geneva" charset="-128"/>
              </a:rPr>
              <a:t>Clean beds should be ready for use at all times, with mattresses, and clean pillows, linens and blankets in place. </a:t>
            </a:r>
          </a:p>
          <a:p>
            <a:pPr eaLnBrk="1" hangingPunct="1">
              <a:lnSpc>
                <a:spcPct val="90000"/>
              </a:lnSpc>
              <a:spcBef>
                <a:spcPts val="575"/>
              </a:spcBef>
              <a:buClrTx/>
            </a:pPr>
            <a:r>
              <a:rPr lang="en-US" altLang="en-US" sz="2200" b="1">
                <a:ea typeface="Geneva" charset="-128"/>
              </a:rPr>
              <a:t>Youth protection requirements must be followed</a:t>
            </a:r>
            <a:r>
              <a:rPr lang="en-US" altLang="en-US" sz="2200">
                <a:ea typeface="Geneva" charset="-128"/>
              </a:rPr>
              <a:t>.</a:t>
            </a:r>
          </a:p>
          <a:p>
            <a:pPr eaLnBrk="1" hangingPunct="1">
              <a:lnSpc>
                <a:spcPct val="90000"/>
              </a:lnSpc>
              <a:spcBef>
                <a:spcPts val="575"/>
              </a:spcBef>
              <a:buClrTx/>
            </a:pPr>
            <a:r>
              <a:rPr lang="en-US" altLang="en-US" sz="2200">
                <a:ea typeface="Geneva" charset="-128"/>
              </a:rPr>
              <a:t>If overnight care is anticipated, 2 deep observation, toileting, food and laundry must be provided.</a:t>
            </a:r>
          </a:p>
        </p:txBody>
      </p:sp>
      <p:sp>
        <p:nvSpPr>
          <p:cNvPr id="6" name="Slide Number Placeholder 3"/>
          <p:cNvSpPr txBox="1">
            <a:spLocks/>
          </p:cNvSpPr>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57200"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Arial" panose="020B0604020202020204" pitchFamily="34" charset="0"/>
                <a:ea typeface="Geneva" charset="-128"/>
                <a:cs typeface="+mn-cs"/>
              </a:defRPr>
            </a:lvl1pPr>
            <a:lvl2pPr marL="742950" indent="-285750" algn="l" defTabSz="457200"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Arial" panose="020B0604020202020204" pitchFamily="34" charset="0"/>
                <a:ea typeface="Geneva" charset="-128"/>
                <a:cs typeface="+mn-cs"/>
              </a:defRPr>
            </a:lvl2pPr>
            <a:lvl3pPr marL="1143000" indent="-228600" algn="l" defTabSz="457200"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Arial" panose="020B0604020202020204" pitchFamily="34" charset="0"/>
                <a:ea typeface="Geneva" charset="-128"/>
                <a:cs typeface="+mn-cs"/>
              </a:defRPr>
            </a:lvl3pPr>
            <a:lvl4pPr marL="1600200" indent="-228600" algn="l" defTabSz="457200"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Arial" panose="020B0604020202020204" pitchFamily="34" charset="0"/>
                <a:ea typeface="Geneva" charset="-128"/>
                <a:cs typeface="+mn-cs"/>
              </a:defRPr>
            </a:lvl4pPr>
            <a:lvl5pPr marL="2057400" indent="-228600" algn="l" defTabSz="457200"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5pPr>
            <a:lvl6pPr marL="25146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6pPr>
            <a:lvl7pPr marL="29718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7pPr>
            <a:lvl8pPr marL="34290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8pPr>
            <a:lvl9pPr marL="38862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9pPr>
          </a:lstStyle>
          <a:p>
            <a:pPr algn="r" eaLnBrk="1" hangingPunct="1">
              <a:spcBef>
                <a:spcPct val="0"/>
              </a:spcBef>
              <a:buClrTx/>
              <a:buSzTx/>
              <a:buFontTx/>
              <a:buNone/>
            </a:pPr>
            <a:fld id="{BD6E4C3B-A278-4E9D-9DC9-39ACC60CD3A9}" type="slidenum">
              <a:rPr lang="en-US" altLang="en-US" sz="1000" smtClean="0"/>
              <a:pPr algn="r" eaLnBrk="1" hangingPunct="1">
                <a:spcBef>
                  <a:spcPct val="0"/>
                </a:spcBef>
                <a:buClrTx/>
                <a:buSzTx/>
                <a:buFontTx/>
                <a:buNone/>
              </a:pPr>
              <a:t>19</a:t>
            </a:fld>
            <a:endParaRPr lang="en-US" altLang="en-US" sz="1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7467600" cy="1143000"/>
          </a:xfrm>
        </p:spPr>
        <p:txBody>
          <a:bodyPr/>
          <a:lstStyle/>
          <a:p>
            <a:pPr eaLnBrk="1" hangingPunct="1"/>
            <a:r>
              <a:rPr lang="en-US" altLang="en-US" sz="4200" b="1">
                <a:ea typeface="Geneva" charset="-128"/>
              </a:rPr>
              <a:t>Outline</a:t>
            </a:r>
          </a:p>
        </p:txBody>
      </p:sp>
      <p:sp>
        <p:nvSpPr>
          <p:cNvPr id="10243" name="Content Placeholder 2"/>
          <p:cNvSpPr>
            <a:spLocks noGrp="1"/>
          </p:cNvSpPr>
          <p:nvPr>
            <p:ph idx="1"/>
          </p:nvPr>
        </p:nvSpPr>
        <p:spPr>
          <a:xfrm>
            <a:off x="457200" y="1447800"/>
            <a:ext cx="7467600" cy="4114800"/>
          </a:xfrm>
        </p:spPr>
        <p:txBody>
          <a:bodyPr/>
          <a:lstStyle/>
          <a:p>
            <a:pPr indent="-382270" eaLnBrk="1" hangingPunct="1">
              <a:spcBef>
                <a:spcPts val="575"/>
              </a:spcBef>
              <a:buClr>
                <a:schemeClr val="bg1"/>
              </a:buClr>
            </a:pPr>
            <a:r>
              <a:rPr lang="en-US" altLang="en-US" sz="2400">
                <a:ea typeface="Geneva" charset="-128"/>
              </a:rPr>
              <a:t>Introduction to this Training</a:t>
            </a:r>
            <a:endParaRPr lang="en-US"/>
          </a:p>
          <a:p>
            <a:pPr indent="-382270" eaLnBrk="1" hangingPunct="1">
              <a:spcBef>
                <a:spcPts val="575"/>
              </a:spcBef>
              <a:buClr>
                <a:schemeClr val="bg1"/>
              </a:buClr>
            </a:pPr>
            <a:r>
              <a:rPr lang="en-US" altLang="en-US" sz="2400">
                <a:ea typeface="Geneva"/>
              </a:rPr>
              <a:t>Who you will work with as the Camp Health Officer (CHO)</a:t>
            </a:r>
            <a:endParaRPr lang="en-US" altLang="en-US" sz="2400">
              <a:ea typeface="Geneva" charset="-128"/>
              <a:cs typeface="Arial"/>
            </a:endParaRPr>
          </a:p>
          <a:p>
            <a:pPr indent="-382270" eaLnBrk="1" hangingPunct="1">
              <a:spcBef>
                <a:spcPts val="575"/>
              </a:spcBef>
              <a:buClr>
                <a:schemeClr val="bg1"/>
              </a:buClr>
            </a:pPr>
            <a:r>
              <a:rPr lang="en-US" altLang="en-US" sz="2400">
                <a:ea typeface="Geneva" charset="-128"/>
              </a:rPr>
              <a:t>Overview of your role</a:t>
            </a:r>
            <a:endParaRPr lang="en-US" altLang="en-US" sz="2400">
              <a:ea typeface="Geneva" charset="-128"/>
              <a:cs typeface="Arial"/>
            </a:endParaRPr>
          </a:p>
          <a:p>
            <a:pPr indent="-382270" eaLnBrk="1" hangingPunct="1">
              <a:spcBef>
                <a:spcPts val="575"/>
              </a:spcBef>
              <a:buClr>
                <a:schemeClr val="bg1"/>
              </a:buClr>
            </a:pPr>
            <a:r>
              <a:rPr lang="en-US" altLang="en-US" sz="2400">
                <a:ea typeface="Geneva" charset="-128"/>
              </a:rPr>
              <a:t>Qualifications, duties and expectations</a:t>
            </a:r>
            <a:endParaRPr lang="en-US" altLang="en-US" sz="2400">
              <a:ea typeface="Geneva" charset="-128"/>
              <a:cs typeface="Arial"/>
            </a:endParaRPr>
          </a:p>
          <a:p>
            <a:pPr marL="721995" lvl="1" eaLnBrk="1" hangingPunct="1">
              <a:spcBef>
                <a:spcPts val="575"/>
              </a:spcBef>
              <a:buClr>
                <a:schemeClr val="bg1"/>
              </a:buClr>
              <a:buSzPct val="120000"/>
            </a:pPr>
            <a:r>
              <a:rPr lang="en-US" altLang="en-US" sz="2200">
                <a:ea typeface="Geneva" charset="-128"/>
              </a:rPr>
              <a:t>Managing the health lodge</a:t>
            </a:r>
            <a:endParaRPr lang="en-US" altLang="en-US" sz="2200">
              <a:ea typeface="Geneva" charset="-128"/>
              <a:cs typeface="Arial"/>
            </a:endParaRPr>
          </a:p>
          <a:p>
            <a:pPr marL="721995" lvl="1" eaLnBrk="1" hangingPunct="1">
              <a:spcBef>
                <a:spcPts val="575"/>
              </a:spcBef>
              <a:buClr>
                <a:schemeClr val="bg1"/>
              </a:buClr>
              <a:buSzPct val="120000"/>
            </a:pPr>
            <a:r>
              <a:rPr lang="en-US" altLang="en-US" sz="2200">
                <a:ea typeface="Geneva" charset="-128"/>
              </a:rPr>
              <a:t>Duties before camp</a:t>
            </a:r>
            <a:endParaRPr lang="en-US" altLang="en-US" sz="2200">
              <a:ea typeface="Geneva" charset="-128"/>
              <a:cs typeface="Arial"/>
            </a:endParaRPr>
          </a:p>
          <a:p>
            <a:pPr marL="721995" lvl="1" eaLnBrk="1" hangingPunct="1">
              <a:spcBef>
                <a:spcPts val="575"/>
              </a:spcBef>
              <a:buClr>
                <a:schemeClr val="bg1"/>
              </a:buClr>
              <a:buSzPct val="120000"/>
            </a:pPr>
            <a:r>
              <a:rPr lang="en-US" altLang="en-US" sz="2200">
                <a:ea typeface="Geneva" charset="-128"/>
              </a:rPr>
              <a:t>Duties during camp</a:t>
            </a:r>
            <a:endParaRPr lang="en-US" altLang="en-US" sz="2200">
              <a:ea typeface="Geneva" charset="-128"/>
              <a:cs typeface="Arial"/>
            </a:endParaRPr>
          </a:p>
          <a:p>
            <a:pPr marL="721995" lvl="1" eaLnBrk="1" hangingPunct="1">
              <a:spcBef>
                <a:spcPts val="575"/>
              </a:spcBef>
              <a:buClr>
                <a:schemeClr val="bg1"/>
              </a:buClr>
              <a:buSzPct val="120000"/>
            </a:pPr>
            <a:r>
              <a:rPr lang="en-US" altLang="en-US" sz="2200">
                <a:ea typeface="Geneva" charset="-128"/>
              </a:rPr>
              <a:t>Duties when closing camp</a:t>
            </a:r>
            <a:endParaRPr lang="en-US" altLang="en-US" sz="2200">
              <a:ea typeface="Geneva" charset="-128"/>
              <a:cs typeface="Arial"/>
            </a:endParaRPr>
          </a:p>
          <a:p>
            <a:pPr indent="-382270" eaLnBrk="1" hangingPunct="1">
              <a:spcBef>
                <a:spcPts val="575"/>
              </a:spcBef>
              <a:buClr>
                <a:schemeClr val="bg1"/>
              </a:buClr>
            </a:pPr>
            <a:r>
              <a:rPr lang="en-US" altLang="en-US" sz="2400">
                <a:ea typeface="Geneva" charset="-128"/>
              </a:rPr>
              <a:t>Quiz</a:t>
            </a:r>
            <a:endParaRPr lang="en-US" altLang="en-US" sz="2400">
              <a:ea typeface="Geneva" charset="-128"/>
              <a:cs typeface="Arial"/>
            </a:endParaRPr>
          </a:p>
        </p:txBody>
      </p:sp>
      <p:sp>
        <p:nvSpPr>
          <p:cNvPr id="10244" name="Slide Number Placeholder 3"/>
          <p:cNvSpPr txBox="1">
            <a:spLocks/>
          </p:cNvSpPr>
          <p:nvPr/>
        </p:nvSpPr>
        <p:spPr bwMode="auto">
          <a:xfrm>
            <a:off x="70104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47330559-D3C7-48B1-AC3A-613F39523A2E}" type="slidenum">
              <a:rPr lang="en-US" altLang="en-US" sz="1000">
                <a:solidFill>
                  <a:schemeClr val="tx2"/>
                </a:solidFill>
              </a:rPr>
              <a:pPr algn="r" eaLnBrk="1" hangingPunct="1">
                <a:spcBef>
                  <a:spcPct val="0"/>
                </a:spcBef>
                <a:buClrTx/>
                <a:buSzTx/>
                <a:buFontTx/>
                <a:buNone/>
              </a:pPr>
              <a:t>2</a:t>
            </a:fld>
            <a:endParaRPr lang="en-US" altLang="en-US" sz="1000">
              <a:solidFill>
                <a:schemeClr val="tx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371475" y="-76200"/>
            <a:ext cx="8229600" cy="1143000"/>
          </a:xfrm>
        </p:spPr>
        <p:txBody>
          <a:bodyPr/>
          <a:lstStyle/>
          <a:p>
            <a:pPr eaLnBrk="1" hangingPunct="1"/>
            <a:r>
              <a:rPr lang="en-US" altLang="en-US" sz="3600">
                <a:ea typeface="Geneva" charset="-128"/>
              </a:rPr>
              <a:t>Managing the Health Lodge, cont.</a:t>
            </a:r>
          </a:p>
        </p:txBody>
      </p:sp>
      <p:sp>
        <p:nvSpPr>
          <p:cNvPr id="53251" name="Content Placeholder 2"/>
          <p:cNvSpPr>
            <a:spLocks noGrp="1"/>
          </p:cNvSpPr>
          <p:nvPr>
            <p:ph idx="1"/>
          </p:nvPr>
        </p:nvSpPr>
        <p:spPr>
          <a:xfrm>
            <a:off x="371475" y="1036637"/>
            <a:ext cx="8086725" cy="4691063"/>
          </a:xfrm>
        </p:spPr>
        <p:txBody>
          <a:bodyPr/>
          <a:lstStyle/>
          <a:p>
            <a:pPr indent="-382270" eaLnBrk="1" hangingPunct="1">
              <a:spcBef>
                <a:spcPts val="575"/>
              </a:spcBef>
              <a:buClrTx/>
            </a:pPr>
            <a:r>
              <a:rPr lang="en-US" altLang="en-US" sz="2200">
                <a:ea typeface="Geneva"/>
              </a:rPr>
              <a:t>The equipment and supplies found in your camp health lodge should be approved by the Council ERM and the Council Health Supervisor based on their experience and feedback from prior camp health officers. Your feedback at the end of the camping season will help guide them to make improvements based on your experiences.</a:t>
            </a:r>
            <a:endParaRPr lang="en-US">
              <a:ea typeface="Geneva"/>
            </a:endParaRPr>
          </a:p>
          <a:p>
            <a:pPr indent="-382270" eaLnBrk="1" hangingPunct="1">
              <a:spcBef>
                <a:spcPts val="575"/>
              </a:spcBef>
              <a:buClrTx/>
            </a:pPr>
            <a:r>
              <a:rPr lang="en-US" altLang="en-US" sz="2200">
                <a:ea typeface="Geneva"/>
              </a:rPr>
              <a:t>The camp shall provide a clearly marked health care area that is appropriately equipped and includes an automated external defibrillator (for all camps); lockable medical storage system (dry and cold); available toilets, washing water, and drinking water; space for medical treatment; and protection from outside elements. </a:t>
            </a:r>
            <a:r>
              <a:rPr lang="en-US" altLang="en-US" sz="2200" i="1">
                <a:ea typeface="Geneva"/>
              </a:rPr>
              <a:t>Refer to NCAP Standard HS-509.</a:t>
            </a:r>
            <a:endParaRPr lang="en-US" altLang="en-US" sz="2200" i="1">
              <a:ea typeface="Geneva"/>
              <a:cs typeface="Arial"/>
            </a:endParaRPr>
          </a:p>
          <a:p>
            <a:pPr indent="-382270" eaLnBrk="1" hangingPunct="1">
              <a:spcBef>
                <a:spcPts val="575"/>
              </a:spcBef>
              <a:buClrTx/>
            </a:pPr>
            <a:endParaRPr lang="en-US" altLang="en-US" sz="1600">
              <a:solidFill>
                <a:srgbClr val="FF0000"/>
              </a:solidFill>
              <a:ea typeface="Geneva" charset="-128"/>
              <a:cs typeface="Arial"/>
            </a:endParaRPr>
          </a:p>
          <a:p>
            <a:pPr indent="-382270" eaLnBrk="1" hangingPunct="1">
              <a:spcBef>
                <a:spcPts val="575"/>
              </a:spcBef>
            </a:pPr>
            <a:endParaRPr lang="en-US" altLang="en-US" sz="2200">
              <a:ea typeface="Geneva" charset="-128"/>
              <a:cs typeface="Arial"/>
            </a:endParaRPr>
          </a:p>
        </p:txBody>
      </p:sp>
      <p:sp>
        <p:nvSpPr>
          <p:cNvPr id="53252"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40D47CBA-8AA5-48BA-BAF8-397F0EE33C87}" type="slidenum">
              <a:rPr lang="en-US" altLang="en-US" sz="1000">
                <a:solidFill>
                  <a:schemeClr val="tx2"/>
                </a:solidFill>
              </a:rPr>
              <a:pPr algn="r" eaLnBrk="1" hangingPunct="1">
                <a:spcBef>
                  <a:spcPct val="0"/>
                </a:spcBef>
                <a:buClrTx/>
                <a:buSzTx/>
                <a:buFontTx/>
                <a:buNone/>
              </a:pPr>
              <a:t>20</a:t>
            </a:fld>
            <a:endParaRPr lang="en-US" altLang="en-US" sz="1000">
              <a:solidFill>
                <a:schemeClr val="tx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371475" y="274638"/>
            <a:ext cx="7696200" cy="1143000"/>
          </a:xfrm>
        </p:spPr>
        <p:txBody>
          <a:bodyPr/>
          <a:lstStyle/>
          <a:p>
            <a:pPr eaLnBrk="1" hangingPunct="1"/>
            <a:r>
              <a:rPr lang="en-US" altLang="en-US" sz="3600">
                <a:ea typeface="Geneva" charset="-128"/>
              </a:rPr>
              <a:t>Managing the Health Lodge, cont.</a:t>
            </a:r>
          </a:p>
        </p:txBody>
      </p:sp>
      <p:sp>
        <p:nvSpPr>
          <p:cNvPr id="55299" name="Content Placeholder 2"/>
          <p:cNvSpPr>
            <a:spLocks noGrp="1"/>
          </p:cNvSpPr>
          <p:nvPr>
            <p:ph idx="1"/>
          </p:nvPr>
        </p:nvSpPr>
        <p:spPr>
          <a:xfrm>
            <a:off x="381000" y="1371600"/>
            <a:ext cx="8077200" cy="4984750"/>
          </a:xfrm>
        </p:spPr>
        <p:txBody>
          <a:bodyPr/>
          <a:lstStyle/>
          <a:p>
            <a:pPr indent="-382270" eaLnBrk="1" hangingPunct="1">
              <a:buClrTx/>
            </a:pPr>
            <a:r>
              <a:rPr lang="en-US" altLang="en-US" sz="2200" b="1">
                <a:ea typeface="Geneva"/>
              </a:rPr>
              <a:t>Do not bring or leave </a:t>
            </a:r>
            <a:r>
              <a:rPr lang="en-US" altLang="en-US" sz="2200" b="1" u="sng">
                <a:ea typeface="Geneva"/>
              </a:rPr>
              <a:t>unauthorized</a:t>
            </a:r>
            <a:r>
              <a:rPr lang="en-US" altLang="en-US" sz="2200" b="1">
                <a:ea typeface="Geneva"/>
              </a:rPr>
              <a:t> supplies, medications, and equipment or allow others to do so. </a:t>
            </a:r>
            <a:r>
              <a:rPr lang="en-US" altLang="en-US" sz="2200">
                <a:ea typeface="Geneva"/>
              </a:rPr>
              <a:t>Well-intentioned “donated” supplies or equipment may encourage and support a level of care inappropriate for future camp health officers or others. </a:t>
            </a:r>
            <a:endParaRPr lang="en-US"/>
          </a:p>
          <a:p>
            <a:pPr indent="-382270" eaLnBrk="1" hangingPunct="1">
              <a:buClrTx/>
            </a:pPr>
            <a:endParaRPr lang="en-US" altLang="en-US" sz="2200">
              <a:ea typeface="Geneva" charset="-128"/>
              <a:cs typeface="Arial"/>
            </a:endParaRPr>
          </a:p>
          <a:p>
            <a:pPr indent="-382270" eaLnBrk="1" hangingPunct="1">
              <a:buClrTx/>
            </a:pPr>
            <a:r>
              <a:rPr lang="en-US" altLang="en-US" sz="2200">
                <a:ea typeface="Geneva"/>
              </a:rPr>
              <a:t>As you arrive and begin opening the health lodge, familiarize yourself with the equipment provided and examine it often to ensure it remains in working condition. </a:t>
            </a:r>
            <a:endParaRPr lang="en-US" altLang="en-US" sz="2200">
              <a:ea typeface="Geneva" charset="-128"/>
              <a:cs typeface="Arial"/>
            </a:endParaRPr>
          </a:p>
          <a:p>
            <a:pPr indent="-382270" eaLnBrk="1" hangingPunct="1"/>
            <a:endParaRPr lang="en-US" altLang="en-US" sz="2400">
              <a:ea typeface="Geneva" charset="-128"/>
              <a:cs typeface="Arial"/>
            </a:endParaRPr>
          </a:p>
        </p:txBody>
      </p:sp>
      <p:sp>
        <p:nvSpPr>
          <p:cNvPr id="55300"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433DCC43-3960-47A4-B0CD-AEB3D79496D5}" type="slidenum">
              <a:rPr lang="en-US" altLang="en-US" sz="1000"/>
              <a:pPr algn="r" eaLnBrk="1" hangingPunct="1">
                <a:spcBef>
                  <a:spcPct val="0"/>
                </a:spcBef>
                <a:buClrTx/>
                <a:buSzTx/>
                <a:buFontTx/>
                <a:buNone/>
              </a:pPr>
              <a:t>21</a:t>
            </a:fld>
            <a:endParaRPr lang="en-US" altLang="en-US" sz="1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381000" y="274638"/>
            <a:ext cx="8305800" cy="1143000"/>
          </a:xfrm>
        </p:spPr>
        <p:txBody>
          <a:bodyPr/>
          <a:lstStyle/>
          <a:p>
            <a:pPr eaLnBrk="1" hangingPunct="1"/>
            <a:r>
              <a:rPr lang="en-US" altLang="en-US" sz="4200" b="1">
                <a:ea typeface="Geneva" charset="-128"/>
              </a:rPr>
              <a:t>Preparing for the Opening of Camp</a:t>
            </a:r>
            <a:endParaRPr lang="en-US" altLang="en-US" sz="4200" b="1" strike="sngStrike">
              <a:ea typeface="Geneva" charset="-128"/>
            </a:endParaRPr>
          </a:p>
        </p:txBody>
      </p:sp>
      <p:sp>
        <p:nvSpPr>
          <p:cNvPr id="63491" name="Content Placeholder 2"/>
          <p:cNvSpPr>
            <a:spLocks noGrp="1"/>
          </p:cNvSpPr>
          <p:nvPr>
            <p:ph idx="1"/>
          </p:nvPr>
        </p:nvSpPr>
        <p:spPr>
          <a:xfrm>
            <a:off x="361950" y="1600200"/>
            <a:ext cx="7467600" cy="4114800"/>
          </a:xfrm>
        </p:spPr>
        <p:txBody>
          <a:bodyPr/>
          <a:lstStyle/>
          <a:p>
            <a:pPr eaLnBrk="1" hangingPunct="1">
              <a:spcBef>
                <a:spcPts val="575"/>
              </a:spcBef>
              <a:buClrTx/>
            </a:pPr>
            <a:r>
              <a:rPr lang="en-US" altLang="en-US" sz="2200">
                <a:ea typeface="Geneva" charset="-128"/>
              </a:rPr>
              <a:t>Now that you’ve read about the duties and expectations of the CHO, it’s time to get ready for your service in camp.</a:t>
            </a:r>
          </a:p>
          <a:p>
            <a:pPr eaLnBrk="1" hangingPunct="1">
              <a:spcBef>
                <a:spcPts val="575"/>
              </a:spcBef>
              <a:buClrTx/>
            </a:pPr>
            <a:r>
              <a:rPr lang="en-US" altLang="en-US" sz="2200">
                <a:ea typeface="Geneva" charset="-128"/>
              </a:rPr>
              <a:t>Your </a:t>
            </a:r>
            <a:r>
              <a:rPr lang="en-US" altLang="en-US" sz="2200" b="1">
                <a:ea typeface="Geneva" charset="-128"/>
              </a:rPr>
              <a:t>personal preparation will be key</a:t>
            </a:r>
            <a:r>
              <a:rPr lang="en-US" altLang="en-US" sz="2200">
                <a:ea typeface="Geneva" charset="-128"/>
              </a:rPr>
              <a:t> to being prepared for what you may be asked to do beginning your first day in camp. </a:t>
            </a:r>
          </a:p>
        </p:txBody>
      </p:sp>
      <p:sp>
        <p:nvSpPr>
          <p:cNvPr id="6" name="Slide Number Placeholder 3"/>
          <p:cNvSpPr txBox="1">
            <a:spLocks/>
          </p:cNvSpPr>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57200"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Arial" panose="020B0604020202020204" pitchFamily="34" charset="0"/>
                <a:ea typeface="Geneva" charset="-128"/>
                <a:cs typeface="+mn-cs"/>
              </a:defRPr>
            </a:lvl1pPr>
            <a:lvl2pPr marL="742950" indent="-285750" algn="l" defTabSz="457200"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Arial" panose="020B0604020202020204" pitchFamily="34" charset="0"/>
                <a:ea typeface="Geneva" charset="-128"/>
                <a:cs typeface="+mn-cs"/>
              </a:defRPr>
            </a:lvl2pPr>
            <a:lvl3pPr marL="1143000" indent="-228600" algn="l" defTabSz="457200"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Arial" panose="020B0604020202020204" pitchFamily="34" charset="0"/>
                <a:ea typeface="Geneva" charset="-128"/>
                <a:cs typeface="+mn-cs"/>
              </a:defRPr>
            </a:lvl3pPr>
            <a:lvl4pPr marL="1600200" indent="-228600" algn="l" defTabSz="457200"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Arial" panose="020B0604020202020204" pitchFamily="34" charset="0"/>
                <a:ea typeface="Geneva" charset="-128"/>
                <a:cs typeface="+mn-cs"/>
              </a:defRPr>
            </a:lvl4pPr>
            <a:lvl5pPr marL="2057400" indent="-228600" algn="l" defTabSz="457200"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5pPr>
            <a:lvl6pPr marL="25146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6pPr>
            <a:lvl7pPr marL="29718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7pPr>
            <a:lvl8pPr marL="34290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8pPr>
            <a:lvl9pPr marL="38862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9pPr>
          </a:lstStyle>
          <a:p>
            <a:pPr algn="r" eaLnBrk="1" hangingPunct="1">
              <a:spcBef>
                <a:spcPct val="0"/>
              </a:spcBef>
              <a:buClrTx/>
              <a:buSzTx/>
              <a:buFontTx/>
              <a:buNone/>
            </a:pPr>
            <a:fld id="{BD6E4C3B-A278-4E9D-9DC9-39ACC60CD3A9}" type="slidenum">
              <a:rPr lang="en-US" altLang="en-US" sz="1000" smtClean="0">
                <a:solidFill>
                  <a:schemeClr val="tx2"/>
                </a:solidFill>
              </a:rPr>
              <a:pPr algn="r" eaLnBrk="1" hangingPunct="1">
                <a:spcBef>
                  <a:spcPct val="0"/>
                </a:spcBef>
                <a:buClrTx/>
                <a:buSzTx/>
                <a:buFontTx/>
                <a:buNone/>
              </a:pPr>
              <a:t>22</a:t>
            </a:fld>
            <a:endParaRPr lang="en-US" altLang="en-US" sz="1000">
              <a:solidFill>
                <a:schemeClr val="tx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a:xfrm>
            <a:off x="342900" y="0"/>
            <a:ext cx="7467600" cy="1143000"/>
          </a:xfrm>
        </p:spPr>
        <p:txBody>
          <a:bodyPr/>
          <a:lstStyle/>
          <a:p>
            <a:pPr eaLnBrk="1" hangingPunct="1"/>
            <a:r>
              <a:rPr lang="en-US" altLang="en-US" sz="4200" b="1">
                <a:ea typeface="Geneva" charset="-128"/>
              </a:rPr>
              <a:t>Before Camp Opens</a:t>
            </a:r>
          </a:p>
        </p:txBody>
      </p:sp>
      <p:sp>
        <p:nvSpPr>
          <p:cNvPr id="75780" name="Slide Number Placeholder 3"/>
          <p:cNvSpPr txBox="1">
            <a:spLocks/>
          </p:cNvSpPr>
          <p:nvPr/>
        </p:nvSpPr>
        <p:spPr bwMode="auto">
          <a:xfrm>
            <a:off x="70104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159D57C3-B5E3-4430-B92E-B731CE895FBE}" type="slidenum">
              <a:rPr lang="en-US" altLang="en-US" sz="1000">
                <a:solidFill>
                  <a:schemeClr val="tx2"/>
                </a:solidFill>
              </a:rPr>
              <a:pPr algn="r" eaLnBrk="1" hangingPunct="1">
                <a:spcBef>
                  <a:spcPct val="0"/>
                </a:spcBef>
                <a:buClrTx/>
                <a:buSzTx/>
                <a:buFontTx/>
                <a:buNone/>
              </a:pPr>
              <a:t>23</a:t>
            </a:fld>
            <a:endParaRPr lang="en-US" altLang="en-US" sz="1000">
              <a:solidFill>
                <a:schemeClr val="tx2"/>
              </a:solidFill>
            </a:endParaRPr>
          </a:p>
        </p:txBody>
      </p:sp>
      <p:sp>
        <p:nvSpPr>
          <p:cNvPr id="6" name="Content Placeholder 2"/>
          <p:cNvSpPr txBox="1">
            <a:spLocks/>
          </p:cNvSpPr>
          <p:nvPr/>
        </p:nvSpPr>
        <p:spPr bwMode="auto">
          <a:xfrm>
            <a:off x="371475" y="1054099"/>
            <a:ext cx="8153400" cy="469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19100" indent="-382588" algn="l"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mn-lt"/>
                <a:ea typeface="Geneva" charset="0"/>
                <a:cs typeface="+mn-cs"/>
              </a:defRPr>
            </a:lvl1pPr>
            <a:lvl2pPr marL="722313" indent="-273050" algn="l"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mn-lt"/>
                <a:ea typeface="Geneva" charset="0"/>
                <a:cs typeface="+mn-cs"/>
              </a:defRPr>
            </a:lvl2pPr>
            <a:lvl3pPr marL="1004888" indent="-255588" algn="l"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mn-lt"/>
                <a:ea typeface="Geneva" charset="0"/>
                <a:cs typeface="+mn-cs"/>
              </a:defRPr>
            </a:lvl3pPr>
            <a:lvl4pPr marL="1279525" indent="-236538" algn="l"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mn-lt"/>
                <a:ea typeface="Geneva" charset="0"/>
                <a:cs typeface="+mn-cs"/>
              </a:defRPr>
            </a:lvl4pPr>
            <a:lvl5pPr marL="1489075" indent="-182563" algn="l"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mn-lt"/>
                <a:ea typeface="Geneva" charset="0"/>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indent="-382270" defTabSz="914400" eaLnBrk="1" hangingPunct="1">
              <a:spcBef>
                <a:spcPts val="575"/>
              </a:spcBef>
              <a:buClrTx/>
            </a:pPr>
            <a:r>
              <a:rPr lang="en-US" altLang="en-US" sz="2200">
                <a:ea typeface="Geneva"/>
              </a:rPr>
              <a:t>Take a tour of the camp and be sure you can find your way around—even in the dark. Begin your surveillance before campers are present. </a:t>
            </a:r>
            <a:endParaRPr lang="en-US"/>
          </a:p>
          <a:p>
            <a:pPr indent="-382270" defTabSz="914400" eaLnBrk="1" hangingPunct="1">
              <a:spcBef>
                <a:spcPts val="575"/>
              </a:spcBef>
              <a:buClrTx/>
            </a:pPr>
            <a:r>
              <a:rPr lang="en-US" altLang="en-US" sz="2200">
                <a:ea typeface="Geneva"/>
              </a:rPr>
              <a:t>Issue or update (such as checking for expired medications) any first-aid kits that are in camp. Be sure to check with the area directors for the kits needed at their sites and check with the camp ranger to update the kit typically carried in his or her vehicle. </a:t>
            </a:r>
            <a:r>
              <a:rPr lang="en-US" altLang="en-US" sz="2200" i="1">
                <a:ea typeface="Geneva"/>
              </a:rPr>
              <a:t>Refer to NCAP Standard HS-510.</a:t>
            </a:r>
            <a:endParaRPr lang="en-US" altLang="en-US" sz="2200" i="1">
              <a:ea typeface="Geneva"/>
              <a:cs typeface="Arial"/>
            </a:endParaRPr>
          </a:p>
          <a:p>
            <a:pPr indent="-382270" defTabSz="914400" eaLnBrk="1" hangingPunct="1">
              <a:spcBef>
                <a:spcPts val="575"/>
              </a:spcBef>
              <a:buClrTx/>
            </a:pPr>
            <a:r>
              <a:rPr lang="en-US" altLang="en-US" sz="2200">
                <a:ea typeface="Geneva"/>
              </a:rPr>
              <a:t>Assess camp-wide first aid kits for their correct location, inventorying contents and ordering necessary replacements.</a:t>
            </a:r>
            <a:endParaRPr lang="en-US" altLang="en-US" sz="2200">
              <a:ea typeface="Geneva"/>
              <a:cs typeface="Arial"/>
            </a:endParaRPr>
          </a:p>
          <a:p>
            <a:pPr indent="-382270" defTabSz="914400" eaLnBrk="1" hangingPunct="1">
              <a:spcBef>
                <a:spcPts val="575"/>
              </a:spcBef>
              <a:buClrTx/>
            </a:pPr>
            <a:r>
              <a:rPr lang="en-US" altLang="en-US" sz="2200">
                <a:ea typeface="Geneva"/>
              </a:rPr>
              <a:t>Place (or verify the location of) the camp’s AEDs and ensure that they are working and complete </a:t>
            </a:r>
            <a:r>
              <a:rPr lang="en-US" altLang="en-US" sz="2200">
                <a:solidFill>
                  <a:srgbClr val="C00000"/>
                </a:solidFill>
                <a:ea typeface="Geneva"/>
              </a:rPr>
              <a:t>(e.g., unexpired pads and batteries). </a:t>
            </a:r>
            <a:r>
              <a:rPr lang="en-US" altLang="en-US" sz="2200">
                <a:ea typeface="Geneva"/>
              </a:rPr>
              <a:t>At least one AED is required at every long-term camp. </a:t>
            </a:r>
            <a:r>
              <a:rPr lang="en-US" altLang="en-US" sz="2200" i="1">
                <a:ea typeface="Geneva"/>
              </a:rPr>
              <a:t>Refer to NCAP Standard HS-509.</a:t>
            </a:r>
            <a:endParaRPr lang="en-US" altLang="en-US" sz="2200" i="1">
              <a:ea typeface="Geneva"/>
              <a:cs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381000" y="-228600"/>
            <a:ext cx="7467600" cy="1143000"/>
          </a:xfrm>
        </p:spPr>
        <p:txBody>
          <a:bodyPr/>
          <a:lstStyle/>
          <a:p>
            <a:pPr eaLnBrk="1" hangingPunct="1"/>
            <a:r>
              <a:rPr lang="en-US" altLang="en-US" sz="3600">
                <a:ea typeface="Geneva" charset="-128"/>
              </a:rPr>
              <a:t>Before Camp Opens, cont.</a:t>
            </a:r>
          </a:p>
        </p:txBody>
      </p:sp>
      <p:sp>
        <p:nvSpPr>
          <p:cNvPr id="65539" name="Content Placeholder 2"/>
          <p:cNvSpPr>
            <a:spLocks noGrp="1"/>
          </p:cNvSpPr>
          <p:nvPr>
            <p:ph idx="1"/>
          </p:nvPr>
        </p:nvSpPr>
        <p:spPr>
          <a:xfrm>
            <a:off x="371475" y="666750"/>
            <a:ext cx="8001000" cy="4708525"/>
          </a:xfrm>
        </p:spPr>
        <p:txBody>
          <a:bodyPr/>
          <a:lstStyle/>
          <a:p>
            <a:pPr indent="-382270" eaLnBrk="1" hangingPunct="1">
              <a:buClrTx/>
            </a:pPr>
            <a:r>
              <a:rPr lang="en-US" altLang="en-US" sz="2000">
                <a:ea typeface="Geneva"/>
              </a:rPr>
              <a:t>You will have much to do related to opening the camp health lodge.  </a:t>
            </a:r>
            <a:endParaRPr lang="en-US"/>
          </a:p>
          <a:p>
            <a:pPr indent="-382270" eaLnBrk="1" hangingPunct="1">
              <a:buClrTx/>
            </a:pPr>
            <a:r>
              <a:rPr lang="en-US" altLang="en-US" sz="2000">
                <a:ea typeface="Geneva"/>
              </a:rPr>
              <a:t>Some key steps include:</a:t>
            </a:r>
            <a:r>
              <a:rPr lang="en-US" altLang="en-US" sz="2000" b="1">
                <a:ea typeface="Geneva"/>
              </a:rPr>
              <a:t> </a:t>
            </a:r>
            <a:endParaRPr lang="en-US" altLang="en-US" sz="2000">
              <a:ea typeface="Geneva"/>
            </a:endParaRPr>
          </a:p>
          <a:p>
            <a:pPr marL="721995" lvl="1">
              <a:buClrTx/>
            </a:pPr>
            <a:r>
              <a:rPr lang="en-US" altLang="en-US" sz="2000">
                <a:ea typeface="Geneva"/>
              </a:rPr>
              <a:t>Organizing and setting up the health lodge</a:t>
            </a:r>
            <a:endParaRPr lang="en-US" altLang="en-US" sz="2000">
              <a:ea typeface="Geneva"/>
              <a:cs typeface="Arial"/>
            </a:endParaRPr>
          </a:p>
          <a:p>
            <a:pPr marL="721995" lvl="1" eaLnBrk="1" hangingPunct="1">
              <a:spcBef>
                <a:spcPts val="280"/>
              </a:spcBef>
              <a:buClrTx/>
              <a:buSzPct val="120000"/>
            </a:pPr>
            <a:r>
              <a:rPr lang="en-US" altLang="en-US" sz="2000">
                <a:ea typeface="Geneva"/>
              </a:rPr>
              <a:t>Inventorying health lodge supplies and, if necessary, ordering replacements</a:t>
            </a:r>
            <a:endParaRPr lang="en-US" altLang="en-US" sz="2000">
              <a:ea typeface="Geneva"/>
              <a:cs typeface="Arial"/>
            </a:endParaRPr>
          </a:p>
          <a:p>
            <a:pPr marL="721995" lvl="1" eaLnBrk="1" hangingPunct="1">
              <a:spcBef>
                <a:spcPts val="280"/>
              </a:spcBef>
              <a:buClrTx/>
              <a:buSzPct val="120000"/>
            </a:pPr>
            <a:r>
              <a:rPr lang="en-US" altLang="en-US" sz="2000">
                <a:ea typeface="Geneva"/>
              </a:rPr>
              <a:t>Cleaning the health lodge—inside and around the grounds</a:t>
            </a:r>
            <a:endParaRPr lang="en-US" altLang="en-US" sz="2000">
              <a:ea typeface="Geneva"/>
              <a:cs typeface="Arial"/>
            </a:endParaRPr>
          </a:p>
          <a:p>
            <a:pPr marL="721995" lvl="1" eaLnBrk="1" hangingPunct="1">
              <a:spcBef>
                <a:spcPts val="280"/>
              </a:spcBef>
              <a:buClrTx/>
              <a:buSzPct val="120000"/>
            </a:pPr>
            <a:r>
              <a:rPr lang="en-US" altLang="en-US" sz="2000">
                <a:ea typeface="Geneva"/>
              </a:rPr>
              <a:t>Ensuring that all forms, policy manuals, phone lists, and other resource materials are in place and current.</a:t>
            </a:r>
            <a:endParaRPr lang="en-US" altLang="en-US" sz="2000">
              <a:ea typeface="Geneva"/>
              <a:cs typeface="Arial"/>
            </a:endParaRPr>
          </a:p>
          <a:p>
            <a:pPr indent="-382270" eaLnBrk="1" hangingPunct="1">
              <a:buClrTx/>
            </a:pPr>
            <a:r>
              <a:rPr lang="en-US" altLang="en-US" sz="2000">
                <a:ea typeface="Geneva"/>
              </a:rPr>
              <a:t>Using existing resources, review and implement the camp’s written plan on bloodborne pathogens and be prepared to train staff members. </a:t>
            </a:r>
            <a:r>
              <a:rPr lang="en-US" altLang="en-US" sz="2000" i="1">
                <a:ea typeface="Geneva"/>
              </a:rPr>
              <a:t>Refer to NCAP Standard AO-805.</a:t>
            </a:r>
            <a:endParaRPr lang="en-US" altLang="en-US" sz="2000" i="1">
              <a:ea typeface="Geneva"/>
              <a:cs typeface="Arial"/>
            </a:endParaRPr>
          </a:p>
          <a:p>
            <a:pPr indent="-382270" eaLnBrk="1" hangingPunct="1">
              <a:buClrTx/>
            </a:pPr>
            <a:r>
              <a:rPr lang="en-US" altLang="en-US" sz="2000">
                <a:ea typeface="Geneva"/>
              </a:rPr>
              <a:t>Know and be able to implement the camp’s written emergency procedures (described next). </a:t>
            </a:r>
            <a:r>
              <a:rPr lang="en-US" altLang="en-US" sz="2000" i="1">
                <a:ea typeface="Geneva"/>
              </a:rPr>
              <a:t>Refer to NCAP Standard AO-805.</a:t>
            </a:r>
            <a:endParaRPr lang="en-US" altLang="en-US" sz="2000" i="1">
              <a:ea typeface="Geneva"/>
              <a:cs typeface="Arial"/>
            </a:endParaRPr>
          </a:p>
          <a:p>
            <a:pPr marL="36195" indent="0" eaLnBrk="1" hangingPunct="1">
              <a:buClrTx/>
              <a:buNone/>
            </a:pPr>
            <a:endParaRPr lang="en-US" altLang="en-US" sz="2000">
              <a:ea typeface="Geneva" charset="-128"/>
              <a:cs typeface="Arial"/>
            </a:endParaRPr>
          </a:p>
          <a:p>
            <a:pPr marL="721995" lvl="1" eaLnBrk="1" hangingPunct="1">
              <a:buClrTx/>
            </a:pPr>
            <a:endParaRPr lang="en-US" altLang="en-US" sz="2200">
              <a:ea typeface="Geneva" charset="-128"/>
              <a:cs typeface="Arial"/>
            </a:endParaRPr>
          </a:p>
        </p:txBody>
      </p:sp>
      <p:sp>
        <p:nvSpPr>
          <p:cNvPr id="6" name="Slide Number Placeholder 3"/>
          <p:cNvSpPr txBox="1">
            <a:spLocks/>
          </p:cNvSpPr>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57200"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Arial" panose="020B0604020202020204" pitchFamily="34" charset="0"/>
                <a:ea typeface="Geneva" charset="-128"/>
                <a:cs typeface="+mn-cs"/>
              </a:defRPr>
            </a:lvl1pPr>
            <a:lvl2pPr marL="742950" indent="-285750" algn="l" defTabSz="457200"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Arial" panose="020B0604020202020204" pitchFamily="34" charset="0"/>
                <a:ea typeface="Geneva" charset="-128"/>
                <a:cs typeface="+mn-cs"/>
              </a:defRPr>
            </a:lvl2pPr>
            <a:lvl3pPr marL="1143000" indent="-228600" algn="l" defTabSz="457200"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Arial" panose="020B0604020202020204" pitchFamily="34" charset="0"/>
                <a:ea typeface="Geneva" charset="-128"/>
                <a:cs typeface="+mn-cs"/>
              </a:defRPr>
            </a:lvl3pPr>
            <a:lvl4pPr marL="1600200" indent="-228600" algn="l" defTabSz="457200"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Arial" panose="020B0604020202020204" pitchFamily="34" charset="0"/>
                <a:ea typeface="Geneva" charset="-128"/>
                <a:cs typeface="+mn-cs"/>
              </a:defRPr>
            </a:lvl4pPr>
            <a:lvl5pPr marL="2057400" indent="-228600" algn="l" defTabSz="457200"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5pPr>
            <a:lvl6pPr marL="25146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6pPr>
            <a:lvl7pPr marL="29718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7pPr>
            <a:lvl8pPr marL="34290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8pPr>
            <a:lvl9pPr marL="38862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9pPr>
          </a:lstStyle>
          <a:p>
            <a:pPr algn="r" eaLnBrk="1" hangingPunct="1">
              <a:spcBef>
                <a:spcPct val="0"/>
              </a:spcBef>
              <a:buClrTx/>
              <a:buSzTx/>
              <a:buFontTx/>
              <a:buNone/>
            </a:pPr>
            <a:fld id="{BD6E4C3B-A278-4E9D-9DC9-39ACC60CD3A9}" type="slidenum">
              <a:rPr lang="en-US" altLang="en-US" sz="1000" smtClean="0">
                <a:solidFill>
                  <a:schemeClr val="tx2"/>
                </a:solidFill>
              </a:rPr>
              <a:pPr algn="r" eaLnBrk="1" hangingPunct="1">
                <a:spcBef>
                  <a:spcPct val="0"/>
                </a:spcBef>
                <a:buClrTx/>
                <a:buSzTx/>
                <a:buFontTx/>
                <a:buNone/>
              </a:pPr>
              <a:t>24</a:t>
            </a:fld>
            <a:endParaRPr lang="en-US" altLang="en-US" sz="1000">
              <a:solidFill>
                <a:schemeClr val="tx2"/>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a:xfrm>
            <a:off x="457200" y="152400"/>
            <a:ext cx="8001000" cy="1143000"/>
          </a:xfrm>
        </p:spPr>
        <p:txBody>
          <a:bodyPr/>
          <a:lstStyle/>
          <a:p>
            <a:pPr eaLnBrk="1" hangingPunct="1"/>
            <a:r>
              <a:rPr lang="en-US" altLang="en-US" sz="3600">
                <a:ea typeface="Geneva" charset="-128"/>
              </a:rPr>
              <a:t>Before Camp Opens, cont.</a:t>
            </a:r>
          </a:p>
        </p:txBody>
      </p:sp>
      <p:sp>
        <p:nvSpPr>
          <p:cNvPr id="104451" name="Content Placeholder 2"/>
          <p:cNvSpPr>
            <a:spLocks noGrp="1"/>
          </p:cNvSpPr>
          <p:nvPr>
            <p:ph idx="1"/>
          </p:nvPr>
        </p:nvSpPr>
        <p:spPr>
          <a:xfrm>
            <a:off x="381000" y="1096962"/>
            <a:ext cx="8001000" cy="4114800"/>
          </a:xfrm>
        </p:spPr>
        <p:txBody>
          <a:bodyPr/>
          <a:lstStyle/>
          <a:p>
            <a:pPr marL="36195" indent="0" eaLnBrk="1" hangingPunct="1">
              <a:spcBef>
                <a:spcPts val="575"/>
              </a:spcBef>
              <a:buClrTx/>
              <a:buNone/>
            </a:pPr>
            <a:r>
              <a:rPr lang="en-US" altLang="en-US" sz="2200">
                <a:ea typeface="Geneva"/>
              </a:rPr>
              <a:t>Your camp has </a:t>
            </a:r>
            <a:r>
              <a:rPr lang="en-US" altLang="en-US" sz="2200" b="1">
                <a:ea typeface="Geneva"/>
              </a:rPr>
              <a:t>emergency action plans </a:t>
            </a:r>
            <a:r>
              <a:rPr lang="en-US" altLang="en-US" sz="2200">
                <a:ea typeface="Geneva"/>
              </a:rPr>
              <a:t>specific to the camp and the hazards that have been identified.  Emergency action plans include detailed instructions for dealing with fires, serious illnesses, accidents, and fatalities. </a:t>
            </a:r>
            <a:r>
              <a:rPr lang="en-US" altLang="en-US" sz="2000" i="1">
                <a:ea typeface="Geneva"/>
              </a:rPr>
              <a:t>Refer to NCAP Standard AO-805.</a:t>
            </a:r>
            <a:endParaRPr lang="en-US">
              <a:ea typeface="Geneva"/>
            </a:endParaRPr>
          </a:p>
          <a:p>
            <a:pPr indent="-382270" eaLnBrk="1" hangingPunct="1">
              <a:spcBef>
                <a:spcPts val="575"/>
              </a:spcBef>
              <a:buClrTx/>
            </a:pPr>
            <a:r>
              <a:rPr lang="en-US" altLang="en-US" sz="2200">
                <a:ea typeface="Geneva"/>
              </a:rPr>
              <a:t>You are an important part of these plans.</a:t>
            </a:r>
            <a:endParaRPr lang="en-US" altLang="en-US" sz="2200">
              <a:ea typeface="Geneva"/>
              <a:cs typeface="Arial"/>
            </a:endParaRPr>
          </a:p>
          <a:p>
            <a:pPr indent="-382270" eaLnBrk="1" hangingPunct="1">
              <a:spcBef>
                <a:spcPts val="575"/>
              </a:spcBef>
              <a:buClrTx/>
            </a:pPr>
            <a:r>
              <a:rPr lang="en-US" altLang="en-US" sz="2200">
                <a:ea typeface="Geneva"/>
              </a:rPr>
              <a:t>Before the opening of camp season, review the plan and understand your role as the Camp Health Officer so that you can move quickly when faced with an emergency situation.</a:t>
            </a:r>
            <a:endParaRPr lang="en-US" altLang="en-US" sz="2200">
              <a:ea typeface="Geneva"/>
              <a:cs typeface="Arial"/>
            </a:endParaRPr>
          </a:p>
          <a:p>
            <a:pPr indent="-382270" eaLnBrk="1" hangingPunct="1">
              <a:spcBef>
                <a:spcPts val="575"/>
              </a:spcBef>
              <a:buClrTx/>
            </a:pPr>
            <a:r>
              <a:rPr lang="en-US" altLang="en-US" sz="2200">
                <a:ea typeface="Geneva"/>
              </a:rPr>
              <a:t>Review common health and safety risks in the outdoors (e.g. animal and insect bites or stings, contact with poisonous plants, heat/cold, dehydration, trauma injuries, or aquatics hazards)</a:t>
            </a:r>
            <a:endParaRPr lang="en-US" altLang="en-US" sz="2200">
              <a:ea typeface="Geneva"/>
              <a:cs typeface="Arial"/>
            </a:endParaRPr>
          </a:p>
        </p:txBody>
      </p:sp>
      <p:sp>
        <p:nvSpPr>
          <p:cNvPr id="104452"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3A170F73-3983-4010-AA47-3CA5B8BB5E38}" type="slidenum">
              <a:rPr lang="en-US" altLang="en-US" sz="1000">
                <a:solidFill>
                  <a:schemeClr val="tx2"/>
                </a:solidFill>
              </a:rPr>
              <a:pPr algn="r" eaLnBrk="1" hangingPunct="1">
                <a:spcBef>
                  <a:spcPct val="0"/>
                </a:spcBef>
                <a:buClrTx/>
                <a:buSzTx/>
                <a:buFontTx/>
                <a:buNone/>
              </a:pPr>
              <a:t>25</a:t>
            </a:fld>
            <a:endParaRPr lang="en-US" altLang="en-US" sz="1000">
              <a:solidFill>
                <a:schemeClr val="tx2"/>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a:xfrm>
            <a:off x="361950" y="46037"/>
            <a:ext cx="7467600" cy="1143000"/>
          </a:xfrm>
        </p:spPr>
        <p:txBody>
          <a:bodyPr/>
          <a:lstStyle/>
          <a:p>
            <a:pPr eaLnBrk="1" hangingPunct="1"/>
            <a:r>
              <a:rPr lang="en-US" altLang="en-US" sz="3600">
                <a:ea typeface="Geneva" charset="-128"/>
              </a:rPr>
              <a:t>Before Camp Opens, cont.</a:t>
            </a:r>
          </a:p>
        </p:txBody>
      </p:sp>
      <p:sp>
        <p:nvSpPr>
          <p:cNvPr id="106499" name="Content Placeholder 2"/>
          <p:cNvSpPr>
            <a:spLocks noGrp="1"/>
          </p:cNvSpPr>
          <p:nvPr>
            <p:ph idx="1"/>
          </p:nvPr>
        </p:nvSpPr>
        <p:spPr>
          <a:xfrm>
            <a:off x="269145" y="960437"/>
            <a:ext cx="7915275" cy="4525963"/>
          </a:xfrm>
        </p:spPr>
        <p:txBody>
          <a:bodyPr/>
          <a:lstStyle/>
          <a:p>
            <a:pPr indent="-382270" eaLnBrk="1" hangingPunct="1">
              <a:spcBef>
                <a:spcPts val="575"/>
              </a:spcBef>
              <a:buClrTx/>
            </a:pPr>
            <a:r>
              <a:rPr lang="en-US" altLang="en-US" sz="2200">
                <a:ea typeface="Geneva"/>
              </a:rPr>
              <a:t>You should review the camp plan on how to respond to  situations including: </a:t>
            </a:r>
            <a:endParaRPr lang="en-US"/>
          </a:p>
          <a:p>
            <a:pPr marL="721995" lvl="1" eaLnBrk="1" hangingPunct="1">
              <a:spcBef>
                <a:spcPts val="280"/>
              </a:spcBef>
              <a:buClrTx/>
              <a:buSzPct val="120000"/>
            </a:pPr>
            <a:r>
              <a:rPr lang="en-US" altLang="en-US" sz="2200">
                <a:ea typeface="Geneva"/>
              </a:rPr>
              <a:t>Evacuation of possible back or neck injuries</a:t>
            </a:r>
            <a:endParaRPr lang="en-US" altLang="en-US" sz="2200">
              <a:ea typeface="Geneva"/>
              <a:cs typeface="Arial"/>
            </a:endParaRPr>
          </a:p>
          <a:p>
            <a:pPr marL="721995" lvl="1" eaLnBrk="1" hangingPunct="1">
              <a:spcBef>
                <a:spcPts val="280"/>
              </a:spcBef>
              <a:buClrTx/>
              <a:buSzPct val="120000"/>
            </a:pPr>
            <a:r>
              <a:rPr lang="en-US" altLang="en-US" sz="2200">
                <a:ea typeface="Geneva"/>
              </a:rPr>
              <a:t>Serious illnesses</a:t>
            </a:r>
            <a:endParaRPr lang="en-US" altLang="en-US" sz="2200">
              <a:ea typeface="Geneva"/>
              <a:cs typeface="Arial"/>
            </a:endParaRPr>
          </a:p>
          <a:p>
            <a:pPr marL="721995" lvl="1" eaLnBrk="1" hangingPunct="1">
              <a:spcBef>
                <a:spcPts val="280"/>
              </a:spcBef>
              <a:buClrTx/>
              <a:buSzPct val="120000"/>
            </a:pPr>
            <a:r>
              <a:rPr lang="en-US" altLang="en-US" sz="2200">
                <a:ea typeface="Geneva"/>
              </a:rPr>
              <a:t>Fatalities</a:t>
            </a:r>
            <a:endParaRPr lang="en-US" altLang="en-US" sz="2200">
              <a:ea typeface="Geneva"/>
              <a:cs typeface="Arial"/>
            </a:endParaRPr>
          </a:p>
          <a:p>
            <a:pPr marL="721995" lvl="1" eaLnBrk="1" hangingPunct="1">
              <a:spcBef>
                <a:spcPts val="280"/>
              </a:spcBef>
              <a:buClrTx/>
              <a:buSzPct val="120000"/>
            </a:pPr>
            <a:r>
              <a:rPr lang="en-US" altLang="en-US" sz="2200">
                <a:ea typeface="Geneva"/>
              </a:rPr>
              <a:t>Camp crises such as active shooters, food poisoning, fire, flood, windstorm, search for a lost person, and outbreak of an apparent contagious disease</a:t>
            </a:r>
            <a:endParaRPr lang="en-US" altLang="en-US" sz="2200">
              <a:ea typeface="Geneva"/>
              <a:cs typeface="Arial"/>
            </a:endParaRPr>
          </a:p>
          <a:p>
            <a:pPr indent="-382270" eaLnBrk="1" hangingPunct="1">
              <a:spcBef>
                <a:spcPts val="575"/>
              </a:spcBef>
              <a:buClrTx/>
            </a:pPr>
            <a:r>
              <a:rPr lang="en-US" altLang="en-US" sz="2200">
                <a:ea typeface="Geneva"/>
              </a:rPr>
              <a:t>This plan and your planned response should be known and maintained in the camp health lodge and included in your policies and procedures. </a:t>
            </a:r>
            <a:endParaRPr lang="en-US" altLang="en-US" sz="2200">
              <a:ea typeface="Geneva" charset="-128"/>
              <a:cs typeface="Arial"/>
            </a:endParaRPr>
          </a:p>
          <a:p>
            <a:pPr indent="-382270" eaLnBrk="1" hangingPunct="1">
              <a:spcBef>
                <a:spcPts val="575"/>
              </a:spcBef>
              <a:buClrTx/>
            </a:pPr>
            <a:r>
              <a:rPr lang="en-US" altLang="en-US" sz="2200">
                <a:ea typeface="Geneva"/>
              </a:rPr>
              <a:t>Share your suggestions for change or implementation of the emergency action plan with the Camp Director.</a:t>
            </a:r>
            <a:endParaRPr lang="en-US" altLang="en-US" sz="2200">
              <a:ea typeface="Geneva"/>
              <a:cs typeface="Arial"/>
            </a:endParaRPr>
          </a:p>
          <a:p>
            <a:pPr indent="-382270" eaLnBrk="1" hangingPunct="1">
              <a:spcBef>
                <a:spcPts val="575"/>
              </a:spcBef>
              <a:buClrTx/>
            </a:pPr>
            <a:endParaRPr lang="en-US" altLang="en-US" sz="2200">
              <a:ea typeface="Geneva" charset="-128"/>
              <a:cs typeface="Arial"/>
            </a:endParaRPr>
          </a:p>
          <a:p>
            <a:pPr indent="-382270" eaLnBrk="1" hangingPunct="1"/>
            <a:endParaRPr lang="en-US" altLang="en-US" sz="2400">
              <a:ea typeface="Geneva" charset="-128"/>
              <a:cs typeface="Arial"/>
            </a:endParaRPr>
          </a:p>
        </p:txBody>
      </p:sp>
      <p:sp>
        <p:nvSpPr>
          <p:cNvPr id="106500"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78B364BC-24D4-4097-BD2F-322E6702679B}" type="slidenum">
              <a:rPr lang="en-US" altLang="en-US" sz="1000">
                <a:solidFill>
                  <a:schemeClr val="tx2"/>
                </a:solidFill>
              </a:rPr>
              <a:pPr algn="r" eaLnBrk="1" hangingPunct="1">
                <a:spcBef>
                  <a:spcPct val="0"/>
                </a:spcBef>
                <a:buClrTx/>
                <a:buSzTx/>
                <a:buFontTx/>
                <a:buNone/>
              </a:pPr>
              <a:t>26</a:t>
            </a:fld>
            <a:endParaRPr lang="en-US" altLang="en-US" sz="1000">
              <a:solidFill>
                <a:schemeClr val="tx2"/>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381000" y="274638"/>
            <a:ext cx="8229600" cy="1143000"/>
          </a:xfrm>
        </p:spPr>
        <p:txBody>
          <a:bodyPr/>
          <a:lstStyle/>
          <a:p>
            <a:pPr eaLnBrk="1" hangingPunct="1"/>
            <a:r>
              <a:rPr lang="en-US" altLang="en-US" sz="3600">
                <a:ea typeface="Geneva" charset="-128"/>
              </a:rPr>
              <a:t>Before Camp Opens, cont.</a:t>
            </a:r>
          </a:p>
        </p:txBody>
      </p:sp>
      <p:sp>
        <p:nvSpPr>
          <p:cNvPr id="69635" name="Content Placeholder 2"/>
          <p:cNvSpPr>
            <a:spLocks noGrp="1"/>
          </p:cNvSpPr>
          <p:nvPr>
            <p:ph idx="1"/>
          </p:nvPr>
        </p:nvSpPr>
        <p:spPr>
          <a:xfrm>
            <a:off x="381000" y="1371600"/>
            <a:ext cx="8077200" cy="4114800"/>
          </a:xfrm>
        </p:spPr>
        <p:txBody>
          <a:bodyPr/>
          <a:lstStyle/>
          <a:p>
            <a:pPr eaLnBrk="1" hangingPunct="1">
              <a:spcBef>
                <a:spcPts val="575"/>
              </a:spcBef>
              <a:buClrTx/>
            </a:pPr>
            <a:r>
              <a:rPr lang="en-US" altLang="en-US" sz="2200">
                <a:ea typeface="Geneva" charset="-128"/>
              </a:rPr>
              <a:t>Check with the Camp Director to ensure that contact has been made with off-camp referral agencies such as the local nonresident camp physician, council heath supervisor, referral emergency rooms, local ambulance service, paramedics or EMTs, and local police and fire departments.</a:t>
            </a:r>
          </a:p>
          <a:p>
            <a:pPr eaLnBrk="1" hangingPunct="1">
              <a:spcBef>
                <a:spcPts val="575"/>
              </a:spcBef>
              <a:buClrTx/>
            </a:pPr>
            <a:r>
              <a:rPr lang="en-US" altLang="en-US" sz="2200">
                <a:ea typeface="Geneva" charset="-128"/>
              </a:rPr>
              <a:t>Work with local hospitals and ambulance services for the care and treatment of patients, including their rules and who the backups will be if they are unable to provide service.</a:t>
            </a:r>
          </a:p>
          <a:p>
            <a:pPr eaLnBrk="1" hangingPunct="1">
              <a:spcBef>
                <a:spcPts val="575"/>
              </a:spcBef>
              <a:buClrTx/>
            </a:pPr>
            <a:r>
              <a:rPr lang="en-US" altLang="en-US" sz="2200">
                <a:ea typeface="Geneva" charset="-128"/>
              </a:rPr>
              <a:t>Identify a landing zone for Medevac extraction and the landing coordinates to communicate to them.</a:t>
            </a:r>
          </a:p>
          <a:p>
            <a:pPr eaLnBrk="1" hangingPunct="1">
              <a:spcBef>
                <a:spcPts val="575"/>
              </a:spcBef>
              <a:buClrTx/>
            </a:pPr>
            <a:endParaRPr lang="en-US" altLang="en-US" sz="2200">
              <a:ea typeface="Geneva" charset="-128"/>
            </a:endParaRPr>
          </a:p>
        </p:txBody>
      </p:sp>
      <p:sp>
        <p:nvSpPr>
          <p:cNvPr id="69636"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D5071D33-1458-4439-B90F-4359C510F6E3}" type="slidenum">
              <a:rPr lang="en-US" altLang="en-US" sz="1000">
                <a:solidFill>
                  <a:schemeClr val="tx2"/>
                </a:solidFill>
              </a:rPr>
              <a:pPr algn="r" eaLnBrk="1" hangingPunct="1">
                <a:spcBef>
                  <a:spcPct val="0"/>
                </a:spcBef>
                <a:buClrTx/>
                <a:buSzTx/>
                <a:buFontTx/>
                <a:buNone/>
              </a:pPr>
              <a:t>27</a:t>
            </a:fld>
            <a:endParaRPr lang="en-US" altLang="en-US" sz="1000">
              <a:solidFill>
                <a:schemeClr val="tx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371475" y="274638"/>
            <a:ext cx="7467600" cy="1143000"/>
          </a:xfrm>
        </p:spPr>
        <p:txBody>
          <a:bodyPr/>
          <a:lstStyle/>
          <a:p>
            <a:pPr eaLnBrk="1" hangingPunct="1"/>
            <a:r>
              <a:rPr lang="en-US" altLang="en-US" sz="3600">
                <a:ea typeface="Geneva" charset="-128"/>
              </a:rPr>
              <a:t>Before Camp Opens, cont.</a:t>
            </a:r>
          </a:p>
        </p:txBody>
      </p:sp>
      <p:sp>
        <p:nvSpPr>
          <p:cNvPr id="3" name="Content Placeholder 2">
            <a:extLst>
              <a:ext uri="{FF2B5EF4-FFF2-40B4-BE49-F238E27FC236}">
                <a16:creationId xmlns:a16="http://schemas.microsoft.com/office/drawing/2014/main" id="{B299A307-A6A7-4916-8927-B2DE51A9A0AD}"/>
              </a:ext>
            </a:extLst>
          </p:cNvPr>
          <p:cNvSpPr>
            <a:spLocks noGrp="1"/>
          </p:cNvSpPr>
          <p:nvPr>
            <p:ph idx="1"/>
          </p:nvPr>
        </p:nvSpPr>
        <p:spPr>
          <a:xfrm>
            <a:off x="371475" y="1417638"/>
            <a:ext cx="8239125" cy="4343400"/>
          </a:xfrm>
        </p:spPr>
        <p:txBody>
          <a:bodyPr/>
          <a:lstStyle/>
          <a:p>
            <a:pPr indent="-382270" eaLnBrk="1" hangingPunct="1">
              <a:spcBef>
                <a:spcPts val="576"/>
              </a:spcBef>
              <a:buClrTx/>
              <a:defRPr/>
            </a:pPr>
            <a:r>
              <a:rPr lang="en-US" sz="2200">
                <a:ea typeface="Geneva"/>
              </a:rPr>
              <a:t>Verify the emergency phone list including the Scout Executive, Camp Director, and Council Health Supervisor. </a:t>
            </a:r>
            <a:r>
              <a:rPr lang="en-US" sz="2200" i="1">
                <a:ea typeface="Geneva"/>
              </a:rPr>
              <a:t>Refer to NCAP Standard AO-807. </a:t>
            </a:r>
            <a:endParaRPr lang="en-US"/>
          </a:p>
          <a:p>
            <a:pPr indent="-382270" eaLnBrk="1" hangingPunct="1">
              <a:spcBef>
                <a:spcPts val="576"/>
              </a:spcBef>
              <a:buClrTx/>
              <a:defRPr/>
            </a:pPr>
            <a:r>
              <a:rPr lang="en-US" sz="2200">
                <a:ea typeface="Geneva"/>
              </a:rPr>
              <a:t>As a minimum, the list should include the following:</a:t>
            </a:r>
            <a:endParaRPr lang="en-US" sz="2200">
              <a:ea typeface="Geneva"/>
              <a:cs typeface="Arial"/>
            </a:endParaRPr>
          </a:p>
          <a:p>
            <a:pPr marL="721995" lvl="1" eaLnBrk="1" hangingPunct="1">
              <a:spcBef>
                <a:spcPts val="280"/>
              </a:spcBef>
              <a:buClrTx/>
              <a:buSzPct val="120000"/>
              <a:defRPr/>
            </a:pPr>
            <a:r>
              <a:rPr lang="en-US" sz="2200">
                <a:ea typeface="Geneva"/>
              </a:rPr>
              <a:t>Firefighters</a:t>
            </a:r>
            <a:endParaRPr lang="en-US" sz="2200">
              <a:ea typeface="Geneva"/>
              <a:cs typeface="Arial"/>
            </a:endParaRPr>
          </a:p>
          <a:p>
            <a:pPr marL="721995" lvl="1" eaLnBrk="1" hangingPunct="1">
              <a:spcBef>
                <a:spcPts val="280"/>
              </a:spcBef>
              <a:buClrTx/>
              <a:buSzPct val="120000"/>
              <a:defRPr/>
            </a:pPr>
            <a:r>
              <a:rPr lang="en-US" sz="2200">
                <a:ea typeface="Geneva"/>
              </a:rPr>
              <a:t>Police (state, county, and local)</a:t>
            </a:r>
            <a:endParaRPr lang="en-US" sz="2200">
              <a:ea typeface="Geneva"/>
              <a:cs typeface="Arial"/>
            </a:endParaRPr>
          </a:p>
          <a:p>
            <a:pPr marL="721995" lvl="1" eaLnBrk="1" hangingPunct="1">
              <a:spcBef>
                <a:spcPts val="280"/>
              </a:spcBef>
              <a:buClrTx/>
              <a:buSzPct val="120000"/>
              <a:defRPr/>
            </a:pPr>
            <a:r>
              <a:rPr lang="en-US" sz="2200">
                <a:ea typeface="Geneva"/>
              </a:rPr>
              <a:t>Hospital (Specify which local hospital is preferred by the council.)</a:t>
            </a:r>
            <a:endParaRPr lang="en-US" sz="2200">
              <a:ea typeface="Geneva"/>
              <a:cs typeface="Arial"/>
            </a:endParaRPr>
          </a:p>
          <a:p>
            <a:pPr marL="721995" lvl="1" eaLnBrk="1" hangingPunct="1">
              <a:spcBef>
                <a:spcPts val="280"/>
              </a:spcBef>
              <a:buClrTx/>
              <a:buSzPct val="120000"/>
              <a:defRPr/>
            </a:pPr>
            <a:r>
              <a:rPr lang="en-US" sz="2200">
                <a:ea typeface="Geneva"/>
              </a:rPr>
              <a:t>Emergency medical services (rescue squads and ambulances)</a:t>
            </a:r>
            <a:endParaRPr lang="en-US" sz="2200">
              <a:ea typeface="Geneva"/>
              <a:cs typeface="Arial"/>
            </a:endParaRPr>
          </a:p>
          <a:p>
            <a:pPr marL="721995" lvl="1" eaLnBrk="1" hangingPunct="1">
              <a:spcBef>
                <a:spcPts val="280"/>
              </a:spcBef>
              <a:buClrTx/>
              <a:buSzPct val="120000"/>
              <a:defRPr/>
            </a:pPr>
            <a:r>
              <a:rPr lang="en-US" sz="2200">
                <a:ea typeface="Geneva"/>
              </a:rPr>
              <a:t>Physicians (More than one listing is advised.)</a:t>
            </a:r>
            <a:endParaRPr lang="en-US" sz="2200">
              <a:ea typeface="Geneva"/>
              <a:cs typeface="Arial"/>
            </a:endParaRPr>
          </a:p>
          <a:p>
            <a:pPr marL="721995" lvl="1" eaLnBrk="1" hangingPunct="1">
              <a:spcBef>
                <a:spcPts val="280"/>
              </a:spcBef>
              <a:buClrTx/>
              <a:buSzPct val="120000"/>
              <a:defRPr/>
            </a:pPr>
            <a:r>
              <a:rPr lang="en-US" sz="2200">
                <a:ea typeface="Geneva"/>
              </a:rPr>
              <a:t>Mental Health Professionals</a:t>
            </a:r>
            <a:endParaRPr lang="en-US" sz="2200">
              <a:ea typeface="Geneva"/>
              <a:cs typeface="Arial"/>
            </a:endParaRPr>
          </a:p>
        </p:txBody>
      </p:sp>
      <p:sp>
        <p:nvSpPr>
          <p:cNvPr id="71684" name="Slide Number Placeholder 3"/>
          <p:cNvSpPr txBox="1">
            <a:spLocks/>
          </p:cNvSpPr>
          <p:nvPr/>
        </p:nvSpPr>
        <p:spPr bwMode="auto">
          <a:xfrm>
            <a:off x="70104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ACC1EBD2-48B5-4AAF-886B-C11FC057D8EF}" type="slidenum">
              <a:rPr lang="en-US" altLang="en-US" sz="1000">
                <a:solidFill>
                  <a:schemeClr val="tx2"/>
                </a:solidFill>
              </a:rPr>
              <a:pPr algn="r" eaLnBrk="1" hangingPunct="1">
                <a:spcBef>
                  <a:spcPct val="0"/>
                </a:spcBef>
                <a:buClrTx/>
                <a:buSzTx/>
                <a:buFontTx/>
                <a:buNone/>
              </a:pPr>
              <a:t>28</a:t>
            </a:fld>
            <a:endParaRPr lang="en-US" altLang="en-US" sz="1000">
              <a:solidFill>
                <a:schemeClr val="tx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352425" y="209550"/>
            <a:ext cx="8382000" cy="1143000"/>
          </a:xfrm>
        </p:spPr>
        <p:txBody>
          <a:bodyPr/>
          <a:lstStyle/>
          <a:p>
            <a:pPr eaLnBrk="1" hangingPunct="1">
              <a:tabLst>
                <a:tab pos="461963" algn="l"/>
              </a:tabLst>
            </a:pPr>
            <a:r>
              <a:rPr lang="en-US" altLang="en-US" sz="4200" b="1">
                <a:ea typeface="Geneva" charset="-128"/>
              </a:rPr>
              <a:t>Before Camp Opens:  </a:t>
            </a:r>
            <a:r>
              <a:rPr lang="en-US" altLang="en-US" sz="3600">
                <a:ea typeface="Geneva" charset="-128"/>
              </a:rPr>
              <a:t>Understand </a:t>
            </a:r>
            <a:br>
              <a:rPr lang="en-US" altLang="en-US" sz="3600">
                <a:ea typeface="Geneva" charset="-128"/>
              </a:rPr>
            </a:br>
            <a:r>
              <a:rPr lang="en-US" altLang="en-US" sz="3600">
                <a:ea typeface="Geneva" charset="-128"/>
              </a:rPr>
              <a:t>	How to Manage Medication Use</a:t>
            </a:r>
          </a:p>
        </p:txBody>
      </p:sp>
      <p:sp>
        <p:nvSpPr>
          <p:cNvPr id="57347" name="Content Placeholder 2"/>
          <p:cNvSpPr>
            <a:spLocks noGrp="1"/>
          </p:cNvSpPr>
          <p:nvPr>
            <p:ph idx="1"/>
          </p:nvPr>
        </p:nvSpPr>
        <p:spPr>
          <a:xfrm>
            <a:off x="390525" y="1524000"/>
            <a:ext cx="8001000" cy="4114800"/>
          </a:xfrm>
        </p:spPr>
        <p:txBody>
          <a:bodyPr/>
          <a:lstStyle/>
          <a:p>
            <a:pPr marL="36512" indent="0" eaLnBrk="1" hangingPunct="1">
              <a:buClrTx/>
              <a:buNone/>
            </a:pPr>
            <a:r>
              <a:rPr lang="en-US" altLang="en-US" sz="2200" b="1">
                <a:ea typeface="Geneva" charset="-128"/>
              </a:rPr>
              <a:t>The BSA’s guiding principles for the safe use of medications include </a:t>
            </a:r>
            <a:r>
              <a:rPr lang="en-US" altLang="en-US" sz="2200" i="1">
                <a:ea typeface="Geneva" charset="-128"/>
              </a:rPr>
              <a:t>(</a:t>
            </a:r>
            <a:r>
              <a:rPr lang="en-US" altLang="en-US" sz="2100" i="1">
                <a:ea typeface="Geneva" charset="-128"/>
              </a:rPr>
              <a:t>Refer to NCAP Standards HS-504-508)</a:t>
            </a:r>
            <a:r>
              <a:rPr lang="en-US" altLang="en-US" sz="2100" b="1">
                <a:ea typeface="Geneva" charset="-128"/>
              </a:rPr>
              <a:t>:</a:t>
            </a:r>
          </a:p>
          <a:p>
            <a:pPr eaLnBrk="1" hangingPunct="1">
              <a:buClrTx/>
            </a:pPr>
            <a:r>
              <a:rPr lang="en-US" altLang="en-US" sz="2000">
                <a:ea typeface="Geneva" charset="-128"/>
              </a:rPr>
              <a:t>All medications are the responsibility of either the individual taking the medication or that individual’s parent or guardian.</a:t>
            </a:r>
          </a:p>
          <a:p>
            <a:pPr eaLnBrk="1" hangingPunct="1">
              <a:buClrTx/>
            </a:pPr>
            <a:r>
              <a:rPr lang="en-US" altLang="en-US" sz="2000">
                <a:ea typeface="Geneva" charset="-128"/>
              </a:rPr>
              <a:t>An adult leader, after obtaining all the necessary information and permission, can agree to accept the responsibility of making sure a youth takes the necessary medication at the appropriate time, but the BSA does not mandate or necessarily encourage the leader to do so.</a:t>
            </a:r>
          </a:p>
          <a:p>
            <a:pPr eaLnBrk="1" hangingPunct="1">
              <a:buClrTx/>
            </a:pPr>
            <a:r>
              <a:rPr lang="en-US" altLang="en-US" sz="2000" i="1">
                <a:ea typeface="Geneva" charset="-128"/>
              </a:rPr>
              <a:t>Your camp may have their own standards and policies regarding the administration of medications.</a:t>
            </a:r>
          </a:p>
          <a:p>
            <a:pPr eaLnBrk="1" hangingPunct="1">
              <a:buClrTx/>
            </a:pPr>
            <a:r>
              <a:rPr lang="en-US" altLang="en-US" sz="2000">
                <a:ea typeface="Geneva" charset="-128"/>
              </a:rPr>
              <a:t>State or local laws that are more limiting than camp policies supersede any BSA guidance and must be followed.</a:t>
            </a:r>
          </a:p>
        </p:txBody>
      </p:sp>
      <p:sp>
        <p:nvSpPr>
          <p:cNvPr id="57348"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22F02F28-4179-436D-BE78-0B23FC120D34}" type="slidenum">
              <a:rPr lang="en-US" altLang="en-US" sz="1000">
                <a:solidFill>
                  <a:schemeClr val="tx2"/>
                </a:solidFill>
              </a:rPr>
              <a:pPr algn="r" eaLnBrk="1" hangingPunct="1">
                <a:spcBef>
                  <a:spcPct val="0"/>
                </a:spcBef>
                <a:buClrTx/>
                <a:buSzTx/>
                <a:buFontTx/>
                <a:buNone/>
              </a:pPr>
              <a:t>29</a:t>
            </a:fld>
            <a:endParaRPr lang="en-US" altLang="en-US" sz="1000">
              <a:solidFill>
                <a:schemeClr val="tx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76200"/>
            <a:ext cx="7620000" cy="1143000"/>
          </a:xfrm>
        </p:spPr>
        <p:txBody>
          <a:bodyPr/>
          <a:lstStyle/>
          <a:p>
            <a:pPr eaLnBrk="1" hangingPunct="1"/>
            <a:r>
              <a:rPr lang="en-US" altLang="en-US" sz="4200" b="1">
                <a:ea typeface="Geneva" charset="-128"/>
              </a:rPr>
              <a:t>Introduction:  </a:t>
            </a:r>
            <a:r>
              <a:rPr lang="en-US" altLang="en-US" sz="3600">
                <a:ea typeface="Geneva" charset="-128"/>
              </a:rPr>
              <a:t>Why take this training?</a:t>
            </a:r>
          </a:p>
        </p:txBody>
      </p:sp>
      <p:sp>
        <p:nvSpPr>
          <p:cNvPr id="26627" name="Content Placeholder 2"/>
          <p:cNvSpPr>
            <a:spLocks noGrp="1"/>
          </p:cNvSpPr>
          <p:nvPr>
            <p:ph idx="1"/>
          </p:nvPr>
        </p:nvSpPr>
        <p:spPr>
          <a:xfrm>
            <a:off x="457200" y="1219200"/>
            <a:ext cx="8229600" cy="4906963"/>
          </a:xfrm>
        </p:spPr>
        <p:txBody>
          <a:bodyPr/>
          <a:lstStyle/>
          <a:p>
            <a:pPr indent="-382270" eaLnBrk="1" hangingPunct="1">
              <a:spcBef>
                <a:spcPts val="575"/>
              </a:spcBef>
              <a:buClrTx/>
            </a:pPr>
            <a:r>
              <a:rPr lang="en-US" altLang="en-US" sz="2200">
                <a:ea typeface="Geneva"/>
              </a:rPr>
              <a:t>National Camp Accreditation Program’s </a:t>
            </a:r>
            <a:r>
              <a:rPr lang="en-US" altLang="en-US" sz="2200" i="1">
                <a:ea typeface="Geneva"/>
              </a:rPr>
              <a:t>National Camp Standards, (</a:t>
            </a:r>
            <a:r>
              <a:rPr lang="en-US" altLang="en-US" sz="2200">
                <a:ea typeface="Geneva"/>
              </a:rPr>
              <a:t>BSA No. 430-056) guide camps in their participation in the National Camp Accreditation Program (NCAP) conducted by the Boy Scouts of America.</a:t>
            </a:r>
            <a:endParaRPr lang="en-US" altLang="en-US" sz="2200" i="1">
              <a:ea typeface="Geneva"/>
              <a:cs typeface="Arial"/>
            </a:endParaRPr>
          </a:p>
          <a:p>
            <a:pPr indent="-382270" eaLnBrk="1" hangingPunct="1">
              <a:spcBef>
                <a:spcPts val="575"/>
              </a:spcBef>
              <a:buClrTx/>
            </a:pPr>
            <a:endParaRPr lang="en-US" altLang="en-US" sz="2200">
              <a:ea typeface="Geneva" charset="-128"/>
              <a:cs typeface="Arial"/>
            </a:endParaRPr>
          </a:p>
          <a:p>
            <a:pPr marL="631825" indent="-234950" eaLnBrk="1" hangingPunct="1">
              <a:spcBef>
                <a:spcPts val="575"/>
              </a:spcBef>
              <a:buClrTx/>
              <a:buSzPct val="120000"/>
              <a:buFont typeface="Arial" panose="020B0604020202020204" pitchFamily="34" charset="0"/>
              <a:buChar char="•"/>
            </a:pPr>
            <a:r>
              <a:rPr lang="en-US" altLang="en-US" sz="2200" b="1">
                <a:ea typeface="Geneva"/>
              </a:rPr>
              <a:t>NCAP Standard SQ-405 requires you to take this CHO training</a:t>
            </a:r>
            <a:r>
              <a:rPr lang="en-US" altLang="en-US" sz="2200">
                <a:ea typeface="Geneva"/>
              </a:rPr>
              <a:t>.</a:t>
            </a:r>
            <a:endParaRPr lang="en-US" altLang="en-US" sz="2200">
              <a:ea typeface="Geneva"/>
              <a:cs typeface="Arial"/>
            </a:endParaRPr>
          </a:p>
          <a:p>
            <a:pPr marL="631825" indent="-234950" eaLnBrk="1" hangingPunct="1">
              <a:spcBef>
                <a:spcPts val="575"/>
              </a:spcBef>
              <a:buClrTx/>
              <a:buSzPct val="120000"/>
              <a:buFont typeface="Arial" panose="020B0604020202020204" pitchFamily="34" charset="0"/>
              <a:buChar char="•"/>
            </a:pPr>
            <a:r>
              <a:rPr lang="en-US" altLang="en-US" sz="2200">
                <a:ea typeface="Geneva"/>
              </a:rPr>
              <a:t>These standards have a number of critical policies and procedures that direct your work and that of all those involved in Scout camping. They are in place to provide  safe and quality programing.</a:t>
            </a:r>
            <a:endParaRPr lang="en-US" altLang="en-US" sz="2200">
              <a:ea typeface="Geneva" charset="-128"/>
              <a:cs typeface="Arial"/>
            </a:endParaRPr>
          </a:p>
        </p:txBody>
      </p:sp>
      <p:sp>
        <p:nvSpPr>
          <p:cNvPr id="26628"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444F95C0-6608-4016-B433-6674226238DC}" type="slidenum">
              <a:rPr lang="en-US" altLang="en-US" sz="1000">
                <a:solidFill>
                  <a:schemeClr val="tx2"/>
                </a:solidFill>
              </a:rPr>
              <a:pPr algn="r" eaLnBrk="1" hangingPunct="1">
                <a:spcBef>
                  <a:spcPct val="0"/>
                </a:spcBef>
                <a:buClrTx/>
                <a:buSzTx/>
                <a:buFontTx/>
                <a:buNone/>
              </a:pPr>
              <a:t>3</a:t>
            </a:fld>
            <a:endParaRPr lang="en-US" altLang="en-US" sz="1000">
              <a:solidFill>
                <a:schemeClr val="tx2"/>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352425" y="228600"/>
            <a:ext cx="7467600" cy="1143000"/>
          </a:xfrm>
        </p:spPr>
        <p:txBody>
          <a:bodyPr/>
          <a:lstStyle/>
          <a:p>
            <a:pPr eaLnBrk="1" hangingPunct="1"/>
            <a:r>
              <a:rPr lang="en-US" altLang="en-US" sz="3600">
                <a:ea typeface="Geneva" charset="-128"/>
              </a:rPr>
              <a:t>Managing Medication Use, cont.</a:t>
            </a:r>
          </a:p>
        </p:txBody>
      </p:sp>
      <p:sp>
        <p:nvSpPr>
          <p:cNvPr id="57347" name="Content Placeholder 2"/>
          <p:cNvSpPr>
            <a:spLocks noGrp="1"/>
          </p:cNvSpPr>
          <p:nvPr>
            <p:ph idx="1"/>
          </p:nvPr>
        </p:nvSpPr>
        <p:spPr>
          <a:xfrm>
            <a:off x="260968" y="1143000"/>
            <a:ext cx="8001000" cy="4114800"/>
          </a:xfrm>
        </p:spPr>
        <p:txBody>
          <a:bodyPr/>
          <a:lstStyle/>
          <a:p>
            <a:pPr indent="-382270" eaLnBrk="1" hangingPunct="1">
              <a:buClrTx/>
            </a:pPr>
            <a:r>
              <a:rPr lang="en-US" altLang="en-US" sz="2100">
                <a:ea typeface="Geneva"/>
              </a:rPr>
              <a:t>All prescription and nonprescription medications kept in the health lodge (including those needing refrigeration) must be stored in accordance with the state laws applicable to your camp location. </a:t>
            </a:r>
            <a:r>
              <a:rPr lang="en-US" altLang="en-US" sz="2100" i="1">
                <a:ea typeface="Geneva"/>
              </a:rPr>
              <a:t>Refer to NCAP Standard HS-508.</a:t>
            </a:r>
            <a:endParaRPr lang="en-US">
              <a:ea typeface="Geneva"/>
            </a:endParaRPr>
          </a:p>
          <a:p>
            <a:pPr indent="-382270" eaLnBrk="1" hangingPunct="1">
              <a:buClrTx/>
            </a:pPr>
            <a:r>
              <a:rPr lang="en-US" altLang="en-US" sz="2100" b="1">
                <a:ea typeface="Geneva"/>
              </a:rPr>
              <a:t>The health lodge should have provisions for lockable storage, including refrigerated medications.</a:t>
            </a:r>
            <a:endParaRPr lang="en-US" altLang="en-US" sz="2100">
              <a:ea typeface="Geneva"/>
              <a:cs typeface="Arial"/>
            </a:endParaRPr>
          </a:p>
          <a:p>
            <a:pPr indent="-382270" eaLnBrk="1" hangingPunct="1">
              <a:buClrTx/>
            </a:pPr>
            <a:r>
              <a:rPr lang="en-US" altLang="en-US" sz="2100">
                <a:ea typeface="Geneva"/>
              </a:rPr>
              <a:t>Prescription medications stored outside the health lodge with the unit leader or other adult must be stored either under lock and key at the unit’s site or under direct observation by the adult. </a:t>
            </a:r>
            <a:endParaRPr lang="en-US" altLang="en-US" sz="2100">
              <a:ea typeface="Geneva" charset="-128"/>
              <a:cs typeface="Arial"/>
            </a:endParaRPr>
          </a:p>
          <a:p>
            <a:pPr indent="-382270" eaLnBrk="1" hangingPunct="1">
              <a:buClrTx/>
            </a:pPr>
            <a:r>
              <a:rPr lang="en-US" altLang="en-US" sz="2100">
                <a:ea typeface="Geneva"/>
              </a:rPr>
              <a:t>The only </a:t>
            </a:r>
            <a:r>
              <a:rPr lang="en-US" altLang="en-US" sz="2100" b="1">
                <a:ea typeface="Geneva"/>
              </a:rPr>
              <a:t>exception</a:t>
            </a:r>
            <a:r>
              <a:rPr lang="en-US" altLang="en-US" sz="2100">
                <a:ea typeface="Geneva"/>
              </a:rPr>
              <a:t> is for a limited amount of medication for life-threatening  conditions, such as epinephrine auto-injectors, heart medications and inhalers.  These may be carried by a youth or adult member for personal use. </a:t>
            </a:r>
            <a:endParaRPr lang="en-US" altLang="en-US" sz="2100">
              <a:ea typeface="Geneva" charset="-128"/>
              <a:cs typeface="Arial"/>
            </a:endParaRPr>
          </a:p>
          <a:p>
            <a:pPr indent="-382270" eaLnBrk="1" hangingPunct="1"/>
            <a:endParaRPr lang="en-US" altLang="en-US" sz="2400">
              <a:ea typeface="Geneva" charset="-128"/>
              <a:cs typeface="Arial"/>
            </a:endParaRPr>
          </a:p>
        </p:txBody>
      </p:sp>
      <p:sp>
        <p:nvSpPr>
          <p:cNvPr id="57348"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22F02F28-4179-436D-BE78-0B23FC120D34}" type="slidenum">
              <a:rPr lang="en-US" altLang="en-US" sz="1000">
                <a:solidFill>
                  <a:schemeClr val="tx2"/>
                </a:solidFill>
              </a:rPr>
              <a:pPr algn="r" eaLnBrk="1" hangingPunct="1">
                <a:spcBef>
                  <a:spcPct val="0"/>
                </a:spcBef>
                <a:buClrTx/>
                <a:buSzTx/>
                <a:buFontTx/>
                <a:buNone/>
              </a:pPr>
              <a:t>30</a:t>
            </a:fld>
            <a:endParaRPr lang="en-US" altLang="en-US" sz="1000">
              <a:solidFill>
                <a:schemeClr val="tx2"/>
              </a:solidFill>
            </a:endParaRPr>
          </a:p>
        </p:txBody>
      </p:sp>
    </p:spTree>
    <p:extLst>
      <p:ext uri="{BB962C8B-B14F-4D97-AF65-F5344CB8AC3E}">
        <p14:creationId xmlns:p14="http://schemas.microsoft.com/office/powerpoint/2010/main" val="39054469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eaLnBrk="1" hangingPunct="1"/>
            <a:r>
              <a:rPr lang="en-US" altLang="en-US" sz="3600">
                <a:ea typeface="Geneva" charset="-128"/>
              </a:rPr>
              <a:t>Managing Medication Use, cont.</a:t>
            </a:r>
          </a:p>
        </p:txBody>
      </p:sp>
      <p:sp>
        <p:nvSpPr>
          <p:cNvPr id="59395" name="Content Placeholder 2"/>
          <p:cNvSpPr>
            <a:spLocks noGrp="1"/>
          </p:cNvSpPr>
          <p:nvPr>
            <p:ph idx="1"/>
          </p:nvPr>
        </p:nvSpPr>
        <p:spPr>
          <a:xfrm>
            <a:off x="457200" y="1524000"/>
            <a:ext cx="7848600" cy="4602163"/>
          </a:xfrm>
        </p:spPr>
        <p:txBody>
          <a:bodyPr/>
          <a:lstStyle/>
          <a:p>
            <a:pPr eaLnBrk="1" hangingPunct="1">
              <a:spcBef>
                <a:spcPts val="575"/>
              </a:spcBef>
              <a:buClrTx/>
            </a:pPr>
            <a:r>
              <a:rPr lang="en-US" altLang="en-US" sz="2200">
                <a:ea typeface="Geneva" charset="-128"/>
              </a:rPr>
              <a:t>Read and understand the camp’s policies and procedures for medication management. </a:t>
            </a:r>
          </a:p>
          <a:p>
            <a:pPr eaLnBrk="1" hangingPunct="1">
              <a:spcBef>
                <a:spcPts val="575"/>
              </a:spcBef>
              <a:buClrTx/>
            </a:pPr>
            <a:r>
              <a:rPr lang="en-US" altLang="en-US" sz="2200">
                <a:ea typeface="Geneva" charset="-128"/>
              </a:rPr>
              <a:t>The First Aid Log includes a sample form (a routine drug administration record) you can use and issue to adult leaders to record prescription drug usage at camp.</a:t>
            </a:r>
          </a:p>
          <a:p>
            <a:pPr eaLnBrk="1" hangingPunct="1">
              <a:spcBef>
                <a:spcPts val="575"/>
              </a:spcBef>
              <a:buClrTx/>
            </a:pPr>
            <a:r>
              <a:rPr lang="en-US" altLang="en-US" sz="2200">
                <a:ea typeface="Geneva" charset="-128"/>
              </a:rPr>
              <a:t>The procedures for medication management in camp should be reviewed with the adult leaders in camp during leader orientation. </a:t>
            </a:r>
            <a:endParaRPr lang="en-US" altLang="en-US">
              <a:ea typeface="Geneva" charset="-128"/>
            </a:endParaRPr>
          </a:p>
        </p:txBody>
      </p:sp>
      <p:sp>
        <p:nvSpPr>
          <p:cNvPr id="59396"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50F497A5-530E-4367-BAF0-B1F2D5C28E5F}" type="slidenum">
              <a:rPr lang="en-US" altLang="en-US" sz="1000">
                <a:solidFill>
                  <a:schemeClr val="tx2"/>
                </a:solidFill>
              </a:rPr>
              <a:pPr algn="r" eaLnBrk="1" hangingPunct="1">
                <a:spcBef>
                  <a:spcPct val="0"/>
                </a:spcBef>
                <a:buClrTx/>
                <a:buSzTx/>
                <a:buFontTx/>
                <a:buNone/>
              </a:pPr>
              <a:t>31</a:t>
            </a:fld>
            <a:endParaRPr lang="en-US" altLang="en-US" sz="1000">
              <a:solidFill>
                <a:schemeClr val="tx2"/>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381000" y="274638"/>
            <a:ext cx="7467600" cy="1143000"/>
          </a:xfrm>
        </p:spPr>
        <p:txBody>
          <a:bodyPr/>
          <a:lstStyle/>
          <a:p>
            <a:pPr eaLnBrk="1" hangingPunct="1"/>
            <a:r>
              <a:rPr lang="en-US" altLang="en-US" sz="4200" b="1">
                <a:ea typeface="Geneva" charset="-128"/>
              </a:rPr>
              <a:t>Before Camp Opens</a:t>
            </a:r>
            <a:r>
              <a:rPr lang="en-US" altLang="en-US" sz="4200">
                <a:ea typeface="Geneva" charset="-128"/>
              </a:rPr>
              <a:t>, cont.</a:t>
            </a:r>
          </a:p>
        </p:txBody>
      </p:sp>
      <p:sp>
        <p:nvSpPr>
          <p:cNvPr id="67587" name="Content Placeholder 2"/>
          <p:cNvSpPr>
            <a:spLocks noGrp="1"/>
          </p:cNvSpPr>
          <p:nvPr>
            <p:ph idx="1"/>
          </p:nvPr>
        </p:nvSpPr>
        <p:spPr>
          <a:xfrm>
            <a:off x="352425" y="1600200"/>
            <a:ext cx="7772400" cy="4114800"/>
          </a:xfrm>
        </p:spPr>
        <p:txBody>
          <a:bodyPr/>
          <a:lstStyle/>
          <a:p>
            <a:pPr eaLnBrk="1" hangingPunct="1">
              <a:spcBef>
                <a:spcPts val="575"/>
              </a:spcBef>
              <a:buClrTx/>
            </a:pPr>
            <a:r>
              <a:rPr lang="en-US" altLang="en-US" sz="2200">
                <a:ea typeface="Geneva" charset="-128"/>
              </a:rPr>
              <a:t>Depending on the Camp Director’s instructions, you may have additional responsibilities.  These may also include:</a:t>
            </a:r>
          </a:p>
          <a:p>
            <a:pPr lvl="1" eaLnBrk="1" hangingPunct="1">
              <a:spcBef>
                <a:spcPts val="575"/>
              </a:spcBef>
              <a:buClrTx/>
              <a:buSzPct val="120000"/>
            </a:pPr>
            <a:r>
              <a:rPr lang="en-US" altLang="en-US" sz="2200">
                <a:ea typeface="Geneva" charset="-128"/>
              </a:rPr>
              <a:t>Participating in camp staff training</a:t>
            </a:r>
          </a:p>
          <a:p>
            <a:pPr lvl="1" eaLnBrk="1" hangingPunct="1">
              <a:spcBef>
                <a:spcPts val="575"/>
              </a:spcBef>
              <a:buClrTx/>
              <a:buSzPct val="120000"/>
            </a:pPr>
            <a:r>
              <a:rPr lang="en-US" altLang="en-US" sz="2200">
                <a:ea typeface="Geneva" charset="-128"/>
              </a:rPr>
              <a:t>Completing OSHA requirements</a:t>
            </a:r>
          </a:p>
          <a:p>
            <a:pPr lvl="1" eaLnBrk="1" hangingPunct="1">
              <a:spcBef>
                <a:spcPts val="575"/>
              </a:spcBef>
              <a:buClrTx/>
              <a:buSzPct val="120000"/>
            </a:pPr>
            <a:r>
              <a:rPr lang="en-US" altLang="en-US" sz="2200">
                <a:ea typeface="Geneva" charset="-128"/>
              </a:rPr>
              <a:t>Leading or taking CPR training</a:t>
            </a:r>
          </a:p>
          <a:p>
            <a:pPr eaLnBrk="1" hangingPunct="1">
              <a:spcBef>
                <a:spcPts val="575"/>
              </a:spcBef>
              <a:buClrTx/>
            </a:pPr>
            <a:r>
              <a:rPr lang="en-US" altLang="en-US" sz="2200">
                <a:ea typeface="Geneva" charset="-128"/>
              </a:rPr>
              <a:t>Be sure to discuss with the Camp Director what your additional responsibilities will be.</a:t>
            </a:r>
          </a:p>
        </p:txBody>
      </p:sp>
      <p:sp>
        <p:nvSpPr>
          <p:cNvPr id="67588"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D88768F4-AD18-4732-87F8-EA826B77A21F}" type="slidenum">
              <a:rPr lang="en-US" altLang="en-US" sz="1000">
                <a:solidFill>
                  <a:schemeClr val="tx2"/>
                </a:solidFill>
              </a:rPr>
              <a:pPr algn="r" eaLnBrk="1" hangingPunct="1">
                <a:spcBef>
                  <a:spcPct val="0"/>
                </a:spcBef>
                <a:buClrTx/>
                <a:buSzTx/>
                <a:buFontTx/>
                <a:buNone/>
              </a:pPr>
              <a:t>32</a:t>
            </a:fld>
            <a:endParaRPr lang="en-US" altLang="en-US" sz="1000">
              <a:solidFill>
                <a:schemeClr val="tx2"/>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a:xfrm>
            <a:off x="352425" y="276225"/>
            <a:ext cx="8229600" cy="1143000"/>
          </a:xfrm>
        </p:spPr>
        <p:txBody>
          <a:bodyPr/>
          <a:lstStyle/>
          <a:p>
            <a:pPr eaLnBrk="1" hangingPunct="1">
              <a:tabLst>
                <a:tab pos="457200" algn="l"/>
                <a:tab pos="514350" algn="l"/>
              </a:tabLst>
            </a:pPr>
            <a:r>
              <a:rPr lang="en-US" altLang="en-US" sz="4200" b="1">
                <a:ea typeface="Geneva" charset="-128"/>
              </a:rPr>
              <a:t>Before Camp Opens:  </a:t>
            </a:r>
            <a:r>
              <a:rPr lang="en-US" altLang="en-US" sz="3600">
                <a:ea typeface="Geneva" charset="-128"/>
              </a:rPr>
              <a:t>Duties during 	Staff Week</a:t>
            </a:r>
          </a:p>
        </p:txBody>
      </p:sp>
      <p:sp>
        <p:nvSpPr>
          <p:cNvPr id="77827" name="Content Placeholder 2"/>
          <p:cNvSpPr>
            <a:spLocks noGrp="1"/>
          </p:cNvSpPr>
          <p:nvPr>
            <p:ph idx="1"/>
          </p:nvPr>
        </p:nvSpPr>
        <p:spPr>
          <a:xfrm>
            <a:off x="304800" y="1568450"/>
            <a:ext cx="8001000" cy="5137150"/>
          </a:xfrm>
        </p:spPr>
        <p:txBody>
          <a:bodyPr/>
          <a:lstStyle/>
          <a:p>
            <a:pPr indent="-382270" eaLnBrk="1" hangingPunct="1">
              <a:spcBef>
                <a:spcPts val="575"/>
              </a:spcBef>
              <a:buClrTx/>
            </a:pPr>
            <a:r>
              <a:rPr lang="en-US" altLang="en-US" sz="2200">
                <a:ea typeface="Geneva"/>
              </a:rPr>
              <a:t>You may have a role in delivering pre-camp staff training. </a:t>
            </a:r>
            <a:endParaRPr lang="en-US"/>
          </a:p>
          <a:p>
            <a:pPr indent="-382270" eaLnBrk="1" hangingPunct="1">
              <a:spcBef>
                <a:spcPts val="575"/>
              </a:spcBef>
              <a:buClrTx/>
            </a:pPr>
            <a:r>
              <a:rPr lang="en-US" altLang="en-US" sz="2200">
                <a:ea typeface="Geneva"/>
              </a:rPr>
              <a:t>What you may teach will be specified by the Camp Director but will generally include:</a:t>
            </a:r>
            <a:endParaRPr lang="en-US" altLang="en-US" sz="2200">
              <a:ea typeface="Geneva"/>
              <a:cs typeface="Arial"/>
            </a:endParaRPr>
          </a:p>
          <a:p>
            <a:pPr marL="721995" lvl="1" eaLnBrk="1" hangingPunct="1">
              <a:spcBef>
                <a:spcPts val="575"/>
              </a:spcBef>
              <a:buClrTx/>
              <a:buSzPct val="110000"/>
            </a:pPr>
            <a:r>
              <a:rPr lang="en-US" altLang="en-US" sz="2200">
                <a:ea typeface="Geneva"/>
              </a:rPr>
              <a:t>Information on the importance of operating the camp so that the number of accidents and illnesses is minimal and that positive mental health practices are promoted. </a:t>
            </a:r>
            <a:r>
              <a:rPr lang="en-US" altLang="en-US" sz="2200" i="1">
                <a:ea typeface="Geneva"/>
              </a:rPr>
              <a:t>Risk assessment and prevention is essential.</a:t>
            </a:r>
            <a:endParaRPr lang="en-US" altLang="en-US" sz="2200" i="1">
              <a:ea typeface="Geneva"/>
              <a:cs typeface="Arial"/>
            </a:endParaRPr>
          </a:p>
          <a:p>
            <a:pPr marL="721995" lvl="1" eaLnBrk="1" hangingPunct="1">
              <a:spcBef>
                <a:spcPts val="575"/>
              </a:spcBef>
              <a:buClrTx/>
              <a:buSzPct val="110000"/>
            </a:pPr>
            <a:r>
              <a:rPr lang="en-US" altLang="en-US" sz="2200">
                <a:ea typeface="Geneva"/>
              </a:rPr>
              <a:t>General operating rules of the health lodge (hours, how and when first aid should be rendered at the site of injury vs. having it performed in the health lodge, etc.).</a:t>
            </a:r>
            <a:endParaRPr lang="en-US" altLang="en-US" sz="2200">
              <a:ea typeface="Geneva"/>
              <a:cs typeface="Arial"/>
            </a:endParaRPr>
          </a:p>
          <a:p>
            <a:pPr marL="721995" lvl="1" eaLnBrk="1" hangingPunct="1">
              <a:spcBef>
                <a:spcPts val="575"/>
              </a:spcBef>
              <a:buClrTx/>
              <a:buSzPct val="110000"/>
            </a:pPr>
            <a:r>
              <a:rPr lang="en-US" altLang="en-US" sz="2200" b="1" i="1">
                <a:ea typeface="Geneva"/>
              </a:rPr>
              <a:t>Remember:  health and safety takes a team effort!</a:t>
            </a:r>
            <a:endParaRPr lang="en-US" altLang="en-US" sz="2200" b="1" i="1">
              <a:ea typeface="Geneva"/>
              <a:cs typeface="Arial"/>
            </a:endParaRPr>
          </a:p>
        </p:txBody>
      </p:sp>
      <p:sp>
        <p:nvSpPr>
          <p:cNvPr id="77828"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44EB3B5C-001F-4578-A7ED-EBCD972B090D}" type="slidenum">
              <a:rPr lang="en-US" altLang="en-US" sz="1000">
                <a:solidFill>
                  <a:schemeClr val="tx2"/>
                </a:solidFill>
              </a:rPr>
              <a:pPr algn="r" eaLnBrk="1" hangingPunct="1">
                <a:spcBef>
                  <a:spcPct val="0"/>
                </a:spcBef>
                <a:buClrTx/>
                <a:buSzTx/>
                <a:buFontTx/>
                <a:buNone/>
              </a:pPr>
              <a:t>33</a:t>
            </a:fld>
            <a:endParaRPr lang="en-US" altLang="en-US" sz="1000">
              <a:solidFill>
                <a:schemeClr val="tx2"/>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a:xfrm>
            <a:off x="400050" y="152400"/>
            <a:ext cx="8229600" cy="1143000"/>
          </a:xfrm>
        </p:spPr>
        <p:txBody>
          <a:bodyPr/>
          <a:lstStyle/>
          <a:p>
            <a:pPr eaLnBrk="1" hangingPunct="1"/>
            <a:r>
              <a:rPr lang="en-US" altLang="en-US" sz="3600">
                <a:ea typeface="Geneva" charset="-128"/>
              </a:rPr>
              <a:t>Staff Week, cont.</a:t>
            </a:r>
          </a:p>
        </p:txBody>
      </p:sp>
      <p:sp>
        <p:nvSpPr>
          <p:cNvPr id="77827" name="Content Placeholder 2"/>
          <p:cNvSpPr>
            <a:spLocks noGrp="1"/>
          </p:cNvSpPr>
          <p:nvPr>
            <p:ph idx="1"/>
          </p:nvPr>
        </p:nvSpPr>
        <p:spPr>
          <a:xfrm>
            <a:off x="381000" y="1247775"/>
            <a:ext cx="8001000" cy="3352800"/>
          </a:xfrm>
        </p:spPr>
        <p:txBody>
          <a:bodyPr/>
          <a:lstStyle/>
          <a:p>
            <a:pPr eaLnBrk="1" hangingPunct="1">
              <a:spcBef>
                <a:spcPts val="575"/>
              </a:spcBef>
              <a:buClrTx/>
            </a:pPr>
            <a:r>
              <a:rPr lang="en-US" altLang="en-US" sz="2200">
                <a:ea typeface="Geneva" charset="-128"/>
              </a:rPr>
              <a:t>You will conduct a medical screening for each staff member. </a:t>
            </a:r>
            <a:r>
              <a:rPr lang="en-US" altLang="en-US" sz="2200" i="1">
                <a:ea typeface="Geneva" charset="-128"/>
              </a:rPr>
              <a:t>Refer to NCAP Standard HS-504.</a:t>
            </a:r>
          </a:p>
          <a:p>
            <a:pPr eaLnBrk="1" hangingPunct="1">
              <a:spcBef>
                <a:spcPts val="575"/>
              </a:spcBef>
              <a:buClrTx/>
            </a:pPr>
            <a:r>
              <a:rPr lang="en-US" altLang="en-US" sz="2200">
                <a:ea typeface="Geneva" charset="-128"/>
              </a:rPr>
              <a:t>Identify and train selected staff members to assist in the staff medical screening process as needed.</a:t>
            </a:r>
          </a:p>
          <a:p>
            <a:pPr eaLnBrk="1" hangingPunct="1">
              <a:spcBef>
                <a:spcPts val="575"/>
              </a:spcBef>
              <a:buClrTx/>
            </a:pPr>
            <a:r>
              <a:rPr lang="en-US" altLang="en-US" sz="2200">
                <a:ea typeface="Geneva" charset="-128"/>
              </a:rPr>
              <a:t>Know who else in camp has knowledge or skills that </a:t>
            </a:r>
            <a:br>
              <a:rPr lang="en-US" altLang="en-US" sz="2200">
                <a:ea typeface="Geneva" charset="-128"/>
              </a:rPr>
            </a:br>
            <a:r>
              <a:rPr lang="en-US" altLang="en-US" sz="2200">
                <a:ea typeface="Geneva" charset="-128"/>
              </a:rPr>
              <a:t>may be needed in an emergency (You can determine this during the medical screenings of staff). </a:t>
            </a:r>
          </a:p>
          <a:p>
            <a:pPr eaLnBrk="1" hangingPunct="1">
              <a:spcBef>
                <a:spcPts val="575"/>
              </a:spcBef>
              <a:buClrTx/>
            </a:pPr>
            <a:r>
              <a:rPr lang="en-US" altLang="en-US" sz="2200">
                <a:ea typeface="Geneva" charset="-128"/>
              </a:rPr>
              <a:t>If you are teaching first aid or other classes, talk with the program director to determine what you need to do and prepare according to his or her instruction.</a:t>
            </a:r>
          </a:p>
        </p:txBody>
      </p:sp>
      <p:sp>
        <p:nvSpPr>
          <p:cNvPr id="77828"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44EB3B5C-001F-4578-A7ED-EBCD972B090D}" type="slidenum">
              <a:rPr lang="en-US" altLang="en-US" sz="1000">
                <a:solidFill>
                  <a:schemeClr val="tx2"/>
                </a:solidFill>
              </a:rPr>
              <a:pPr algn="r" eaLnBrk="1" hangingPunct="1">
                <a:spcBef>
                  <a:spcPct val="0"/>
                </a:spcBef>
                <a:buClrTx/>
                <a:buSzTx/>
                <a:buFontTx/>
                <a:buNone/>
              </a:pPr>
              <a:t>34</a:t>
            </a:fld>
            <a:endParaRPr lang="en-US" altLang="en-US" sz="1000">
              <a:solidFill>
                <a:schemeClr val="tx2"/>
              </a:solidFill>
            </a:endParaRPr>
          </a:p>
        </p:txBody>
      </p:sp>
    </p:spTree>
    <p:extLst>
      <p:ext uri="{BB962C8B-B14F-4D97-AF65-F5344CB8AC3E}">
        <p14:creationId xmlns:p14="http://schemas.microsoft.com/office/powerpoint/2010/main" val="23165903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a:xfrm>
            <a:off x="314325" y="228600"/>
            <a:ext cx="7467600" cy="1143000"/>
          </a:xfrm>
        </p:spPr>
        <p:txBody>
          <a:bodyPr/>
          <a:lstStyle/>
          <a:p>
            <a:r>
              <a:rPr lang="en-US" altLang="en-US" sz="3600">
                <a:ea typeface="Geneva" charset="-128"/>
              </a:rPr>
              <a:t>Staff Week, cont.</a:t>
            </a:r>
          </a:p>
        </p:txBody>
      </p:sp>
      <p:sp>
        <p:nvSpPr>
          <p:cNvPr id="79876" name="Slide Number Placeholder 3"/>
          <p:cNvSpPr txBox="1">
            <a:spLocks/>
          </p:cNvSpPr>
          <p:nvPr/>
        </p:nvSpPr>
        <p:spPr bwMode="auto">
          <a:xfrm>
            <a:off x="70104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B48E5002-F167-4B56-B467-33B1E3562BAE}" type="slidenum">
              <a:rPr lang="en-US" altLang="en-US" sz="1000">
                <a:solidFill>
                  <a:schemeClr val="tx2"/>
                </a:solidFill>
              </a:rPr>
              <a:pPr algn="r" eaLnBrk="1" hangingPunct="1">
                <a:spcBef>
                  <a:spcPct val="0"/>
                </a:spcBef>
                <a:buClrTx/>
                <a:buSzTx/>
                <a:buFontTx/>
                <a:buNone/>
              </a:pPr>
              <a:t>35</a:t>
            </a:fld>
            <a:endParaRPr lang="en-US" altLang="en-US" sz="1000">
              <a:solidFill>
                <a:schemeClr val="tx2"/>
              </a:solidFill>
            </a:endParaRPr>
          </a:p>
        </p:txBody>
      </p:sp>
      <p:sp>
        <p:nvSpPr>
          <p:cNvPr id="6" name="Content Placeholder 2"/>
          <p:cNvSpPr>
            <a:spLocks noGrp="1"/>
          </p:cNvSpPr>
          <p:nvPr>
            <p:ph idx="1"/>
          </p:nvPr>
        </p:nvSpPr>
        <p:spPr>
          <a:xfrm>
            <a:off x="228600" y="1295400"/>
            <a:ext cx="8001000" cy="3352800"/>
          </a:xfrm>
        </p:spPr>
        <p:txBody>
          <a:bodyPr/>
          <a:lstStyle/>
          <a:p>
            <a:pPr indent="-382270" eaLnBrk="1" hangingPunct="1">
              <a:spcBef>
                <a:spcPts val="575"/>
              </a:spcBef>
              <a:buClrTx/>
            </a:pPr>
            <a:r>
              <a:rPr lang="en-US" altLang="en-US" sz="2200">
                <a:ea typeface="Geneva"/>
              </a:rPr>
              <a:t>If you are qualified, you may be called upon to educate staff in CPR, first aid, contents of first-aid kits, locations of AEDs, etc. </a:t>
            </a:r>
            <a:endParaRPr lang="en-US"/>
          </a:p>
          <a:p>
            <a:pPr indent="-382270" eaLnBrk="1" hangingPunct="1">
              <a:spcBef>
                <a:spcPts val="575"/>
              </a:spcBef>
              <a:buClrTx/>
            </a:pPr>
            <a:r>
              <a:rPr lang="en-US" altLang="en-US" sz="2200">
                <a:ea typeface="Geneva"/>
              </a:rPr>
              <a:t>If you are qualified, you may be asked to deliver bloodborne pathogen training that focuses on the use of personal protective equipment and supplies (gloves, sunscreen, eye protection, etc.). </a:t>
            </a:r>
            <a:r>
              <a:rPr lang="en-US" altLang="en-US" sz="2200" i="1">
                <a:ea typeface="Geneva"/>
              </a:rPr>
              <a:t>Refer to NCAP Standard HS-510.</a:t>
            </a:r>
            <a:endParaRPr lang="en-US" altLang="en-US" sz="2200" i="1">
              <a:ea typeface="Geneva"/>
              <a:cs typeface="Arial"/>
            </a:endParaRPr>
          </a:p>
          <a:p>
            <a:pPr indent="-382270" eaLnBrk="1" hangingPunct="1">
              <a:spcBef>
                <a:spcPts val="575"/>
              </a:spcBef>
              <a:buClrTx/>
            </a:pPr>
            <a:r>
              <a:rPr lang="en-US" altLang="en-US" sz="2200">
                <a:ea typeface="Geneva"/>
              </a:rPr>
              <a:t>Make sure you are aware of any OSHA regulations that are relevant to the camp staff. </a:t>
            </a:r>
            <a:r>
              <a:rPr lang="en-US" altLang="en-US" sz="2200" i="1">
                <a:ea typeface="Geneva"/>
              </a:rPr>
              <a:t>Refer to NCAP Standard FA-703 and FA-713.</a:t>
            </a:r>
            <a:endParaRPr lang="en-US" altLang="en-US" sz="2200" i="1">
              <a:ea typeface="Geneva"/>
              <a:cs typeface="Arial"/>
            </a:endParaRPr>
          </a:p>
          <a:p>
            <a:pPr indent="-382270" eaLnBrk="1" hangingPunct="1">
              <a:spcBef>
                <a:spcPts val="575"/>
              </a:spcBef>
              <a:buClrTx/>
            </a:pPr>
            <a:r>
              <a:rPr lang="en-US" altLang="en-US" sz="2200">
                <a:ea typeface="Geneva"/>
              </a:rPr>
              <a:t>Check with the Camp Director to see if you have other responsibilities</a:t>
            </a:r>
            <a:endParaRPr lang="en-US" altLang="en-US" sz="2200">
              <a:ea typeface="Geneva"/>
              <a:cs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7848600" cy="1143000"/>
          </a:xfrm>
        </p:spPr>
        <p:txBody>
          <a:bodyPr/>
          <a:lstStyle/>
          <a:p>
            <a:r>
              <a:rPr lang="en-US" b="1"/>
              <a:t>Duties During Camp</a:t>
            </a:r>
            <a:endParaRPr lang="en-US"/>
          </a:p>
        </p:txBody>
      </p:sp>
      <p:sp>
        <p:nvSpPr>
          <p:cNvPr id="3" name="Content Placeholder 2"/>
          <p:cNvSpPr>
            <a:spLocks noGrp="1"/>
          </p:cNvSpPr>
          <p:nvPr>
            <p:ph idx="1"/>
          </p:nvPr>
        </p:nvSpPr>
        <p:spPr>
          <a:xfrm>
            <a:off x="361950" y="1600200"/>
            <a:ext cx="7467600" cy="4114800"/>
          </a:xfrm>
        </p:spPr>
        <p:txBody>
          <a:bodyPr/>
          <a:lstStyle/>
          <a:p>
            <a:pPr>
              <a:buClr>
                <a:schemeClr val="bg1"/>
              </a:buClr>
            </a:pPr>
            <a:r>
              <a:rPr lang="en-US" sz="2200"/>
              <a:t>Now that you’ve prepared for camp, it’s time to deliver the best camping experience possible.</a:t>
            </a:r>
          </a:p>
          <a:p>
            <a:pPr>
              <a:buClr>
                <a:schemeClr val="bg1"/>
              </a:buClr>
            </a:pPr>
            <a:r>
              <a:rPr lang="en-US" sz="2200"/>
              <a:t>Camp will be busy and you will find your days filled with a number of specific tasks and opportunities to create a safe and healthy experience for the Scouts, Scouters and Staff in camp.</a:t>
            </a:r>
          </a:p>
          <a:p>
            <a:pPr>
              <a:buClr>
                <a:schemeClr val="bg1"/>
              </a:buClr>
            </a:pPr>
            <a:r>
              <a:rPr lang="en-US" sz="2200"/>
              <a:t>Your day-to-day activities and duties will include those tasks discussed on the next few slides.</a:t>
            </a:r>
          </a:p>
        </p:txBody>
      </p:sp>
      <p:sp>
        <p:nvSpPr>
          <p:cNvPr id="6" name="Slide Number Placeholder 3"/>
          <p:cNvSpPr txBox="1">
            <a:spLocks/>
          </p:cNvSpPr>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57200"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Arial" panose="020B0604020202020204" pitchFamily="34" charset="0"/>
                <a:ea typeface="Geneva" charset="-128"/>
                <a:cs typeface="+mn-cs"/>
              </a:defRPr>
            </a:lvl1pPr>
            <a:lvl2pPr marL="742950" indent="-285750" algn="l" defTabSz="457200"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Arial" panose="020B0604020202020204" pitchFamily="34" charset="0"/>
                <a:ea typeface="Geneva" charset="-128"/>
                <a:cs typeface="+mn-cs"/>
              </a:defRPr>
            </a:lvl2pPr>
            <a:lvl3pPr marL="1143000" indent="-228600" algn="l" defTabSz="457200"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Arial" panose="020B0604020202020204" pitchFamily="34" charset="0"/>
                <a:ea typeface="Geneva" charset="-128"/>
                <a:cs typeface="+mn-cs"/>
              </a:defRPr>
            </a:lvl3pPr>
            <a:lvl4pPr marL="1600200" indent="-228600" algn="l" defTabSz="457200"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Arial" panose="020B0604020202020204" pitchFamily="34" charset="0"/>
                <a:ea typeface="Geneva" charset="-128"/>
                <a:cs typeface="+mn-cs"/>
              </a:defRPr>
            </a:lvl4pPr>
            <a:lvl5pPr marL="2057400" indent="-228600" algn="l" defTabSz="457200"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5pPr>
            <a:lvl6pPr marL="25146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6pPr>
            <a:lvl7pPr marL="29718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7pPr>
            <a:lvl8pPr marL="34290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8pPr>
            <a:lvl9pPr marL="38862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9pPr>
          </a:lstStyle>
          <a:p>
            <a:pPr algn="r" eaLnBrk="1" hangingPunct="1">
              <a:spcBef>
                <a:spcPct val="0"/>
              </a:spcBef>
              <a:buClrTx/>
              <a:buSzTx/>
              <a:buFontTx/>
              <a:buNone/>
            </a:pPr>
            <a:fld id="{BD6E4C3B-A278-4E9D-9DC9-39ACC60CD3A9}" type="slidenum">
              <a:rPr lang="en-US" altLang="en-US" sz="1000" smtClean="0">
                <a:solidFill>
                  <a:schemeClr val="tx2"/>
                </a:solidFill>
              </a:rPr>
              <a:pPr algn="r" eaLnBrk="1" hangingPunct="1">
                <a:spcBef>
                  <a:spcPct val="0"/>
                </a:spcBef>
                <a:buClrTx/>
                <a:buSzTx/>
                <a:buFontTx/>
                <a:buNone/>
              </a:pPr>
              <a:t>36</a:t>
            </a:fld>
            <a:endParaRPr lang="en-US" altLang="en-US" sz="1000">
              <a:solidFill>
                <a:schemeClr val="tx2"/>
              </a:solidFill>
            </a:endParaRPr>
          </a:p>
        </p:txBody>
      </p:sp>
    </p:spTree>
    <p:extLst>
      <p:ext uri="{BB962C8B-B14F-4D97-AF65-F5344CB8AC3E}">
        <p14:creationId xmlns:p14="http://schemas.microsoft.com/office/powerpoint/2010/main" val="33187919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a:xfrm>
            <a:off x="352425" y="-152400"/>
            <a:ext cx="7467600" cy="1143000"/>
          </a:xfrm>
        </p:spPr>
        <p:txBody>
          <a:bodyPr/>
          <a:lstStyle/>
          <a:p>
            <a:pPr eaLnBrk="1" hangingPunct="1"/>
            <a:r>
              <a:rPr lang="en-US" altLang="en-US" sz="4200" b="1">
                <a:ea typeface="Geneva" charset="-128"/>
              </a:rPr>
              <a:t>During Camp:  </a:t>
            </a:r>
            <a:r>
              <a:rPr lang="en-US" altLang="en-US" sz="3600">
                <a:ea typeface="Geneva" charset="-128"/>
              </a:rPr>
              <a:t>Overview</a:t>
            </a:r>
          </a:p>
        </p:txBody>
      </p:sp>
      <p:sp>
        <p:nvSpPr>
          <p:cNvPr id="81924"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E3ECDD22-C70E-4D77-BB61-487B64A7E4BC}" type="slidenum">
              <a:rPr lang="en-US" altLang="en-US" sz="1000">
                <a:solidFill>
                  <a:schemeClr val="tx2"/>
                </a:solidFill>
              </a:rPr>
              <a:pPr algn="r" eaLnBrk="1" hangingPunct="1">
                <a:spcBef>
                  <a:spcPct val="0"/>
                </a:spcBef>
                <a:buClrTx/>
                <a:buSzTx/>
                <a:buFontTx/>
                <a:buNone/>
              </a:pPr>
              <a:t>37</a:t>
            </a:fld>
            <a:endParaRPr lang="en-US" altLang="en-US" sz="1000">
              <a:solidFill>
                <a:schemeClr val="tx2"/>
              </a:solidFill>
            </a:endParaRPr>
          </a:p>
        </p:txBody>
      </p:sp>
      <p:sp>
        <p:nvSpPr>
          <p:cNvPr id="2" name="Content Placeholder 1"/>
          <p:cNvSpPr>
            <a:spLocks noGrp="1"/>
          </p:cNvSpPr>
          <p:nvPr>
            <p:ph idx="1"/>
          </p:nvPr>
        </p:nvSpPr>
        <p:spPr>
          <a:xfrm>
            <a:off x="381000" y="685800"/>
            <a:ext cx="8153400" cy="4114800"/>
          </a:xfrm>
        </p:spPr>
        <p:txBody>
          <a:bodyPr/>
          <a:lstStyle/>
          <a:p>
            <a:pPr indent="-382270">
              <a:buClrTx/>
            </a:pPr>
            <a:r>
              <a:rPr lang="en-US" sz="2200">
                <a:ea typeface="Geneva"/>
              </a:rPr>
              <a:t>During the camp season, your duties may include any and probably all of the following:</a:t>
            </a:r>
            <a:endParaRPr lang="en-US">
              <a:ea typeface="Geneva"/>
            </a:endParaRPr>
          </a:p>
          <a:p>
            <a:pPr marL="721995" lvl="1">
              <a:buClrTx/>
              <a:buSzPct val="110000"/>
            </a:pPr>
            <a:r>
              <a:rPr lang="en-US" sz="2200">
                <a:ea typeface="Geneva"/>
              </a:rPr>
              <a:t>Conduct medical screenings, esp. as staff and campers arrive. </a:t>
            </a:r>
            <a:r>
              <a:rPr lang="en-US" sz="2000" i="1">
                <a:ea typeface="Geneva"/>
              </a:rPr>
              <a:t>Refer to NCAP Standard HS-504.</a:t>
            </a:r>
            <a:endParaRPr lang="en-US" sz="2000" i="1">
              <a:ea typeface="Geneva"/>
              <a:cs typeface="Arial"/>
            </a:endParaRPr>
          </a:p>
          <a:p>
            <a:pPr marL="721995" lvl="1">
              <a:buClrTx/>
              <a:buSzPct val="110000"/>
            </a:pPr>
            <a:r>
              <a:rPr lang="en-US" sz="2200">
                <a:ea typeface="Geneva"/>
              </a:rPr>
              <a:t>Set up a medication dispensing plan. </a:t>
            </a:r>
            <a:r>
              <a:rPr lang="en-US" sz="2000" i="1">
                <a:ea typeface="Geneva"/>
              </a:rPr>
              <a:t>Refer to NCAP Standard HS-508.</a:t>
            </a:r>
            <a:endParaRPr lang="en-US" sz="2000" i="1">
              <a:ea typeface="Geneva"/>
              <a:cs typeface="Arial"/>
            </a:endParaRPr>
          </a:p>
          <a:p>
            <a:pPr marL="721995" lvl="1">
              <a:buClrTx/>
              <a:buSzPct val="110000"/>
            </a:pPr>
            <a:r>
              <a:rPr lang="en-US" sz="2200">
                <a:ea typeface="Geneva"/>
              </a:rPr>
              <a:t>Meet with the Camp Director and adult leaders in camp</a:t>
            </a:r>
            <a:endParaRPr lang="en-US" sz="2200">
              <a:ea typeface="Geneva"/>
              <a:cs typeface="Arial"/>
            </a:endParaRPr>
          </a:p>
          <a:p>
            <a:pPr marL="721995" lvl="1">
              <a:buClrTx/>
              <a:buSzPct val="110000"/>
            </a:pPr>
            <a:r>
              <a:rPr lang="en-US" sz="2200">
                <a:ea typeface="Geneva"/>
              </a:rPr>
              <a:t>Dispense medications daily and maintain records</a:t>
            </a:r>
            <a:endParaRPr lang="en-US" sz="2200">
              <a:ea typeface="Geneva"/>
              <a:cs typeface="Arial"/>
            </a:endParaRPr>
          </a:p>
          <a:p>
            <a:pPr marL="721995" lvl="1">
              <a:buClrTx/>
              <a:buSzPct val="110000"/>
            </a:pPr>
            <a:r>
              <a:rPr lang="en-US" sz="2200">
                <a:ea typeface="Geneva"/>
              </a:rPr>
              <a:t>Treat in-camp injuries and illness. </a:t>
            </a:r>
            <a:r>
              <a:rPr lang="en-US" sz="2000" i="1">
                <a:ea typeface="Geneva"/>
              </a:rPr>
              <a:t>Refer to NCAP Standard HS-506.</a:t>
            </a:r>
            <a:endParaRPr lang="en-US" sz="2000" i="1">
              <a:ea typeface="Geneva"/>
              <a:cs typeface="Arial"/>
            </a:endParaRPr>
          </a:p>
          <a:p>
            <a:pPr marL="721995" lvl="1">
              <a:buClrTx/>
              <a:buSzPct val="110000"/>
            </a:pPr>
            <a:r>
              <a:rPr lang="en-US" sz="2200">
                <a:ea typeface="Geneva"/>
              </a:rPr>
              <a:t>Check refrigerators where food is stored for proper temperature. </a:t>
            </a:r>
            <a:r>
              <a:rPr lang="en-US" sz="2000" i="1">
                <a:ea typeface="Geneva"/>
              </a:rPr>
              <a:t>Refer to NCAP Standard FA-709</a:t>
            </a:r>
            <a:r>
              <a:rPr lang="en-US" sz="2200" i="1">
                <a:ea typeface="Geneva"/>
              </a:rPr>
              <a:t>.</a:t>
            </a:r>
            <a:endParaRPr lang="en-US" sz="2200" i="1">
              <a:ea typeface="Geneva"/>
              <a:cs typeface="Arial"/>
            </a:endParaRPr>
          </a:p>
          <a:p>
            <a:pPr marL="721995" lvl="1">
              <a:buClrTx/>
              <a:buSzPct val="110000"/>
            </a:pPr>
            <a:r>
              <a:rPr lang="en-US" sz="2200">
                <a:ea typeface="Geneva"/>
              </a:rPr>
              <a:t>Check latrines for proper cleanliness.</a:t>
            </a:r>
            <a:r>
              <a:rPr lang="en-US" sz="2200" i="1">
                <a:ea typeface="Geneva"/>
              </a:rPr>
              <a:t> </a:t>
            </a:r>
            <a:r>
              <a:rPr lang="en-US" sz="2000" i="1">
                <a:ea typeface="Geneva"/>
              </a:rPr>
              <a:t>Refer to NCAP Standard FA-707.</a:t>
            </a:r>
            <a:endParaRPr lang="en-US" sz="2000">
              <a:ea typeface="Geneva"/>
              <a:cs typeface="Aria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a:xfrm>
            <a:off x="381000" y="76200"/>
            <a:ext cx="7467600" cy="1143000"/>
          </a:xfrm>
        </p:spPr>
        <p:txBody>
          <a:bodyPr/>
          <a:lstStyle/>
          <a:p>
            <a:pPr eaLnBrk="1" hangingPunct="1"/>
            <a:r>
              <a:rPr lang="en-US" altLang="en-US" sz="4200" b="1">
                <a:ea typeface="Geneva" charset="-128"/>
              </a:rPr>
              <a:t>During Camp:  </a:t>
            </a:r>
            <a:r>
              <a:rPr lang="en-US" altLang="en-US" sz="3600">
                <a:ea typeface="Geneva" charset="-128"/>
              </a:rPr>
              <a:t>Screening</a:t>
            </a:r>
          </a:p>
        </p:txBody>
      </p:sp>
      <p:sp>
        <p:nvSpPr>
          <p:cNvPr id="86019" name="Content Placeholder 2"/>
          <p:cNvSpPr>
            <a:spLocks noGrp="1"/>
          </p:cNvSpPr>
          <p:nvPr>
            <p:ph idx="1"/>
          </p:nvPr>
        </p:nvSpPr>
        <p:spPr>
          <a:xfrm>
            <a:off x="304800" y="1219200"/>
            <a:ext cx="7924800" cy="4938712"/>
          </a:xfrm>
        </p:spPr>
        <p:txBody>
          <a:bodyPr/>
          <a:lstStyle/>
          <a:p>
            <a:pPr eaLnBrk="1" hangingPunct="1">
              <a:spcBef>
                <a:spcPts val="575"/>
              </a:spcBef>
              <a:buClrTx/>
            </a:pPr>
            <a:r>
              <a:rPr lang="en-US" altLang="en-US" sz="2200">
                <a:ea typeface="Geneva" charset="-128"/>
              </a:rPr>
              <a:t>At the beginning of each camping session, the Camp Health Officer and/or designated assistants (as needed) must provide a medical screening for each participant—youth, adult, and staff member. </a:t>
            </a:r>
            <a:r>
              <a:rPr lang="en-US" altLang="en-US" sz="2000" i="1">
                <a:ea typeface="Geneva" charset="-128"/>
              </a:rPr>
              <a:t>Refer to NCAP Standard HS-504.</a:t>
            </a:r>
          </a:p>
          <a:p>
            <a:pPr eaLnBrk="1" hangingPunct="1">
              <a:spcBef>
                <a:spcPts val="575"/>
              </a:spcBef>
              <a:buClrTx/>
            </a:pPr>
            <a:r>
              <a:rPr lang="en-US" altLang="en-US" sz="2200" b="1">
                <a:ea typeface="Geneva" charset="-128"/>
              </a:rPr>
              <a:t>The screening must follow the established medical screening checklist provided by the Council Health Supervisor.</a:t>
            </a:r>
          </a:p>
          <a:p>
            <a:pPr eaLnBrk="1" hangingPunct="1">
              <a:spcBef>
                <a:spcPts val="575"/>
              </a:spcBef>
              <a:buClrTx/>
            </a:pPr>
            <a:r>
              <a:rPr lang="en-US" altLang="en-US" sz="2200">
                <a:ea typeface="Geneva" charset="-128"/>
              </a:rPr>
              <a:t>The screening may vary by location and type of experience but will generally seek to identify whether the individual is healthy enough to participate in camp activities and how his or her health needs may alter either their ability to participate or require some special attention by leaders    or camp staff.</a:t>
            </a:r>
          </a:p>
        </p:txBody>
      </p:sp>
      <p:sp>
        <p:nvSpPr>
          <p:cNvPr id="86020"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ED9640BF-7F15-4511-B789-C58BD5E3B158}" type="slidenum">
              <a:rPr lang="en-US" altLang="en-US" sz="1000">
                <a:solidFill>
                  <a:schemeClr val="tx2"/>
                </a:solidFill>
              </a:rPr>
              <a:pPr algn="r" eaLnBrk="1" hangingPunct="1">
                <a:spcBef>
                  <a:spcPct val="0"/>
                </a:spcBef>
                <a:buClrTx/>
                <a:buSzTx/>
                <a:buFontTx/>
                <a:buNone/>
              </a:pPr>
              <a:t>38</a:t>
            </a:fld>
            <a:endParaRPr lang="en-US" altLang="en-US" sz="1000">
              <a:solidFill>
                <a:schemeClr val="tx2"/>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a:xfrm>
            <a:off x="381000" y="-76200"/>
            <a:ext cx="7467600" cy="1143000"/>
          </a:xfrm>
        </p:spPr>
        <p:txBody>
          <a:bodyPr/>
          <a:lstStyle/>
          <a:p>
            <a:pPr eaLnBrk="1" hangingPunct="1"/>
            <a:r>
              <a:rPr lang="en-US" altLang="en-US" sz="3600">
                <a:ea typeface="Geneva" charset="-128"/>
              </a:rPr>
              <a:t>Screening, cont.</a:t>
            </a:r>
          </a:p>
        </p:txBody>
      </p:sp>
      <p:sp>
        <p:nvSpPr>
          <p:cNvPr id="88067" name="Content Placeholder 2"/>
          <p:cNvSpPr>
            <a:spLocks noGrp="1"/>
          </p:cNvSpPr>
          <p:nvPr>
            <p:ph idx="1"/>
          </p:nvPr>
        </p:nvSpPr>
        <p:spPr>
          <a:xfrm>
            <a:off x="304800" y="792162"/>
            <a:ext cx="8001000" cy="5060950"/>
          </a:xfrm>
        </p:spPr>
        <p:txBody>
          <a:bodyPr/>
          <a:lstStyle/>
          <a:p>
            <a:pPr eaLnBrk="1" hangingPunct="1">
              <a:spcBef>
                <a:spcPts val="575"/>
              </a:spcBef>
              <a:buClrTx/>
            </a:pPr>
            <a:r>
              <a:rPr lang="en-US" altLang="en-US" sz="2000">
                <a:ea typeface="Geneva" charset="-128"/>
              </a:rPr>
              <a:t>Screening also serves to identify any health condition that is present on arrival that may affect others (e.g., communicable diseases, rashes) and to provide a general health status (e.g., feeling and looking well).</a:t>
            </a:r>
          </a:p>
          <a:p>
            <a:pPr eaLnBrk="1" hangingPunct="1">
              <a:spcBef>
                <a:spcPts val="575"/>
              </a:spcBef>
              <a:buClrTx/>
            </a:pPr>
            <a:r>
              <a:rPr lang="en-US" altLang="en-US" sz="2000">
                <a:ea typeface="Geneva" charset="-128"/>
              </a:rPr>
              <a:t>The camp health officer is responsible for seeing that those performing the medical screening have been trained in the process and in obtaining pertinent information and that the screening is conducted privately.</a:t>
            </a:r>
          </a:p>
          <a:p>
            <a:pPr eaLnBrk="1" hangingPunct="1">
              <a:spcBef>
                <a:spcPts val="575"/>
              </a:spcBef>
              <a:buClrTx/>
            </a:pPr>
            <a:r>
              <a:rPr lang="en-US" altLang="en-US" sz="2000">
                <a:ea typeface="Geneva" charset="-128"/>
              </a:rPr>
              <a:t>Be careful to assure that </a:t>
            </a:r>
            <a:endParaRPr lang="en-US" altLang="en-US" sz="1800">
              <a:ea typeface="Geneva" charset="-128"/>
            </a:endParaRPr>
          </a:p>
          <a:p>
            <a:pPr lvl="1" eaLnBrk="1" hangingPunct="1">
              <a:spcBef>
                <a:spcPts val="280"/>
              </a:spcBef>
              <a:buClrTx/>
              <a:buSzPct val="120000"/>
            </a:pPr>
            <a:r>
              <a:rPr lang="en-US" altLang="en-US" sz="1800">
                <a:ea typeface="Geneva" charset="-128"/>
              </a:rPr>
              <a:t>Youth Protection guidelines are followed during screening.</a:t>
            </a:r>
          </a:p>
          <a:p>
            <a:pPr lvl="1" eaLnBrk="1" hangingPunct="1">
              <a:spcBef>
                <a:spcPts val="280"/>
              </a:spcBef>
              <a:buClrTx/>
              <a:buSzPct val="120000"/>
            </a:pPr>
            <a:r>
              <a:rPr lang="en-US" altLang="en-US" sz="1800">
                <a:ea typeface="Geneva" charset="-128"/>
              </a:rPr>
              <a:t>The confidentiality of the health information of each camper and staff member is protected.</a:t>
            </a:r>
          </a:p>
          <a:p>
            <a:pPr eaLnBrk="1" hangingPunct="1">
              <a:spcBef>
                <a:spcPts val="575"/>
              </a:spcBef>
              <a:buClrTx/>
            </a:pPr>
            <a:r>
              <a:rPr lang="en-US" altLang="en-US" sz="2000">
                <a:ea typeface="Geneva" charset="-128"/>
              </a:rPr>
              <a:t>At the conclusion of the screening, the CHO (you) takes possession of the participant’s Annual Health and Medical Record and maintains them according to established policies. </a:t>
            </a:r>
            <a:r>
              <a:rPr lang="en-US" altLang="en-US" sz="1900" i="1">
                <a:ea typeface="Geneva" charset="-128"/>
              </a:rPr>
              <a:t>Refer to NCAP Standard HS-503. </a:t>
            </a:r>
          </a:p>
          <a:p>
            <a:pPr eaLnBrk="1" hangingPunct="1">
              <a:spcBef>
                <a:spcPts val="575"/>
              </a:spcBef>
            </a:pPr>
            <a:endParaRPr lang="en-US" altLang="en-US" sz="2200">
              <a:ea typeface="Geneva" charset="-128"/>
            </a:endParaRPr>
          </a:p>
        </p:txBody>
      </p:sp>
      <p:sp>
        <p:nvSpPr>
          <p:cNvPr id="6" name="Slide Number Placeholder 3"/>
          <p:cNvSpPr txBox="1">
            <a:spLocks/>
          </p:cNvSpPr>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57200"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Arial" panose="020B0604020202020204" pitchFamily="34" charset="0"/>
                <a:ea typeface="Geneva" charset="-128"/>
                <a:cs typeface="+mn-cs"/>
              </a:defRPr>
            </a:lvl1pPr>
            <a:lvl2pPr marL="742950" indent="-285750" algn="l" defTabSz="457200"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Arial" panose="020B0604020202020204" pitchFamily="34" charset="0"/>
                <a:ea typeface="Geneva" charset="-128"/>
                <a:cs typeface="+mn-cs"/>
              </a:defRPr>
            </a:lvl2pPr>
            <a:lvl3pPr marL="1143000" indent="-228600" algn="l" defTabSz="457200"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Arial" panose="020B0604020202020204" pitchFamily="34" charset="0"/>
                <a:ea typeface="Geneva" charset="-128"/>
                <a:cs typeface="+mn-cs"/>
              </a:defRPr>
            </a:lvl3pPr>
            <a:lvl4pPr marL="1600200" indent="-228600" algn="l" defTabSz="457200"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Arial" panose="020B0604020202020204" pitchFamily="34" charset="0"/>
                <a:ea typeface="Geneva" charset="-128"/>
                <a:cs typeface="+mn-cs"/>
              </a:defRPr>
            </a:lvl4pPr>
            <a:lvl5pPr marL="2057400" indent="-228600" algn="l" defTabSz="457200"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5pPr>
            <a:lvl6pPr marL="25146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6pPr>
            <a:lvl7pPr marL="29718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7pPr>
            <a:lvl8pPr marL="34290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8pPr>
            <a:lvl9pPr marL="38862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9pPr>
          </a:lstStyle>
          <a:p>
            <a:pPr algn="r" eaLnBrk="1" hangingPunct="1">
              <a:spcBef>
                <a:spcPct val="0"/>
              </a:spcBef>
              <a:buClrTx/>
              <a:buSzTx/>
              <a:buFontTx/>
              <a:buNone/>
            </a:pPr>
            <a:fld id="{DCA8C456-0F8E-4BDB-A02C-27BEEC790EF8}" type="slidenum">
              <a:rPr lang="en-US" altLang="en-US" sz="1000" smtClean="0"/>
              <a:pPr algn="r" eaLnBrk="1" hangingPunct="1">
                <a:spcBef>
                  <a:spcPct val="0"/>
                </a:spcBef>
                <a:buClrTx/>
                <a:buSzTx/>
                <a:buFontTx/>
                <a:buNone/>
              </a:pPr>
              <a:t>39</a:t>
            </a:fld>
            <a:endParaRPr lang="en-US" altLang="en-US" sz="1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28600"/>
            <a:ext cx="7467600" cy="1143000"/>
          </a:xfrm>
        </p:spPr>
        <p:txBody>
          <a:bodyPr/>
          <a:lstStyle/>
          <a:p>
            <a:pPr eaLnBrk="1" hangingPunct="1"/>
            <a:r>
              <a:rPr lang="en-US" altLang="en-US" sz="4200" b="1">
                <a:ea typeface="Geneva" charset="-128"/>
              </a:rPr>
              <a:t>Introduction:  </a:t>
            </a:r>
            <a:r>
              <a:rPr lang="en-US" altLang="en-US" sz="3600">
                <a:ea typeface="Geneva" charset="-128"/>
              </a:rPr>
              <a:t>What you will learn</a:t>
            </a:r>
          </a:p>
        </p:txBody>
      </p:sp>
      <p:sp>
        <p:nvSpPr>
          <p:cNvPr id="12291" name="Rectangle 3"/>
          <p:cNvSpPr>
            <a:spLocks noGrp="1"/>
          </p:cNvSpPr>
          <p:nvPr>
            <p:ph idx="1"/>
          </p:nvPr>
        </p:nvSpPr>
        <p:spPr>
          <a:xfrm>
            <a:off x="457200" y="1600200"/>
            <a:ext cx="7924800" cy="4114800"/>
          </a:xfrm>
        </p:spPr>
        <p:txBody>
          <a:bodyPr/>
          <a:lstStyle/>
          <a:p>
            <a:pPr eaLnBrk="1" hangingPunct="1">
              <a:spcBef>
                <a:spcPts val="575"/>
              </a:spcBef>
              <a:buClrTx/>
            </a:pPr>
            <a:r>
              <a:rPr lang="en-US" altLang="en-US" sz="2200">
                <a:ea typeface="Geneva" charset="-128"/>
              </a:rPr>
              <a:t>This training course will introduce you to the camp environment and to your role as the Camp Health Officer—one of the most critical roles in camp.  </a:t>
            </a:r>
          </a:p>
          <a:p>
            <a:pPr eaLnBrk="1" hangingPunct="1">
              <a:spcBef>
                <a:spcPts val="575"/>
              </a:spcBef>
              <a:buClrTx/>
            </a:pPr>
            <a:r>
              <a:rPr lang="en-US" altLang="en-US" sz="2200">
                <a:ea typeface="Geneva" charset="-128"/>
              </a:rPr>
              <a:t>This course will help you understand some of the important steps in providing adequate health and safety in the camp environment.  </a:t>
            </a:r>
          </a:p>
        </p:txBody>
      </p:sp>
      <p:sp>
        <p:nvSpPr>
          <p:cNvPr id="12292"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5E59DC62-C52E-452C-B33E-27C0263FB51C}" type="slidenum">
              <a:rPr lang="en-US" altLang="en-US" sz="1000">
                <a:solidFill>
                  <a:schemeClr val="tx2"/>
                </a:solidFill>
              </a:rPr>
              <a:pPr algn="r" eaLnBrk="1" hangingPunct="1">
                <a:spcBef>
                  <a:spcPct val="0"/>
                </a:spcBef>
                <a:buClrTx/>
                <a:buSzTx/>
                <a:buFontTx/>
                <a:buNone/>
              </a:pPr>
              <a:t>4</a:t>
            </a:fld>
            <a:endParaRPr lang="en-US" altLang="en-US" sz="1000">
              <a:solidFill>
                <a:schemeClr val="tx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a:xfrm>
            <a:off x="238125" y="76200"/>
            <a:ext cx="7467600" cy="1143000"/>
          </a:xfrm>
        </p:spPr>
        <p:txBody>
          <a:bodyPr/>
          <a:lstStyle/>
          <a:p>
            <a:pPr eaLnBrk="1" hangingPunct="1"/>
            <a:r>
              <a:rPr lang="en-US" altLang="en-US" sz="3600">
                <a:ea typeface="Geneva" charset="-128"/>
              </a:rPr>
              <a:t>Screening, cont.</a:t>
            </a:r>
          </a:p>
        </p:txBody>
      </p:sp>
      <p:sp>
        <p:nvSpPr>
          <p:cNvPr id="90115" name="Content Placeholder 2"/>
          <p:cNvSpPr>
            <a:spLocks noGrp="1"/>
          </p:cNvSpPr>
          <p:nvPr>
            <p:ph idx="1"/>
          </p:nvPr>
        </p:nvSpPr>
        <p:spPr>
          <a:xfrm>
            <a:off x="238125" y="1135062"/>
            <a:ext cx="8305800" cy="4754563"/>
          </a:xfrm>
        </p:spPr>
        <p:txBody>
          <a:bodyPr/>
          <a:lstStyle/>
          <a:p>
            <a:pPr eaLnBrk="1" hangingPunct="1">
              <a:buClrTx/>
            </a:pPr>
            <a:r>
              <a:rPr lang="en-US" altLang="en-US" sz="2200">
                <a:ea typeface="Geneva" charset="-128"/>
              </a:rPr>
              <a:t>The camp health officer may need to call upon the unit leader or other adult familiar with the individual participants to identify special health needs, medical considerations, or limitations of activities. </a:t>
            </a:r>
          </a:p>
          <a:p>
            <a:pPr eaLnBrk="1" hangingPunct="1">
              <a:buClrTx/>
            </a:pPr>
            <a:r>
              <a:rPr lang="en-US" altLang="en-US" sz="2200">
                <a:ea typeface="Geneva" charset="-128"/>
              </a:rPr>
              <a:t>Designated adult leaders should be identified at the screening process and should make available to you a current Annual Health and Medical Record for everyone in his or her unit. He or she can be called upon to assist in ensuring you have them and that they are as correct and complete as possible.  </a:t>
            </a:r>
          </a:p>
          <a:p>
            <a:pPr eaLnBrk="1" hangingPunct="1">
              <a:buClrTx/>
            </a:pPr>
            <a:r>
              <a:rPr lang="en-US" altLang="en-US" sz="2200">
                <a:ea typeface="Geneva" charset="-128"/>
              </a:rPr>
              <a:t>The screening process is an ideal time to identify other medical resources who are in camp for the camping period and to obtain their agreement to contact (for example, a camper who is an RN). </a:t>
            </a:r>
          </a:p>
          <a:p>
            <a:pPr eaLnBrk="1" hangingPunct="1"/>
            <a:endParaRPr lang="en-US" altLang="en-US" sz="2400">
              <a:ea typeface="Geneva" charset="-128"/>
            </a:endParaRPr>
          </a:p>
        </p:txBody>
      </p:sp>
      <p:sp>
        <p:nvSpPr>
          <p:cNvPr id="90116"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DCA8C456-0F8E-4BDB-A02C-27BEEC790EF8}" type="slidenum">
              <a:rPr lang="en-US" altLang="en-US" sz="1000"/>
              <a:pPr algn="r" eaLnBrk="1" hangingPunct="1">
                <a:spcBef>
                  <a:spcPct val="0"/>
                </a:spcBef>
                <a:buClrTx/>
                <a:buSzTx/>
                <a:buFontTx/>
                <a:buNone/>
              </a:pPr>
              <a:t>40</a:t>
            </a:fld>
            <a:endParaRPr lang="en-US" altLang="en-US" sz="10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pPr eaLnBrk="1" hangingPunct="1"/>
            <a:r>
              <a:rPr lang="en-US" altLang="en-US" sz="4200" b="1">
                <a:ea typeface="Geneva" charset="-128"/>
              </a:rPr>
              <a:t>During Camp:  </a:t>
            </a:r>
            <a:r>
              <a:rPr lang="en-US" altLang="en-US" sz="3600">
                <a:ea typeface="Geneva" charset="-128"/>
              </a:rPr>
              <a:t>Informing</a:t>
            </a:r>
          </a:p>
        </p:txBody>
      </p:sp>
      <p:sp>
        <p:nvSpPr>
          <p:cNvPr id="92163" name="Content Placeholder 2"/>
          <p:cNvSpPr>
            <a:spLocks noGrp="1"/>
          </p:cNvSpPr>
          <p:nvPr>
            <p:ph idx="1"/>
          </p:nvPr>
        </p:nvSpPr>
        <p:spPr/>
        <p:txBody>
          <a:bodyPr/>
          <a:lstStyle/>
          <a:p>
            <a:pPr indent="-382270" eaLnBrk="1" hangingPunct="1">
              <a:spcBef>
                <a:spcPts val="575"/>
              </a:spcBef>
              <a:buClrTx/>
            </a:pPr>
            <a:r>
              <a:rPr lang="en-US" altLang="en-US" sz="2200">
                <a:ea typeface="Geneva"/>
              </a:rPr>
              <a:t>After screening, the Camp Director must be informed about campers </a:t>
            </a:r>
            <a:r>
              <a:rPr lang="en-US" altLang="en-US" sz="2200" i="1">
                <a:ea typeface="Geneva"/>
              </a:rPr>
              <a:t>with limitations or restrictions </a:t>
            </a:r>
            <a:r>
              <a:rPr lang="en-US" altLang="en-US" sz="2200">
                <a:ea typeface="Geneva"/>
              </a:rPr>
              <a:t>so that the appropriate staff members can be alerted. </a:t>
            </a:r>
            <a:endParaRPr lang="en-US"/>
          </a:p>
          <a:p>
            <a:pPr indent="-382270" eaLnBrk="1" hangingPunct="1">
              <a:spcBef>
                <a:spcPts val="575"/>
              </a:spcBef>
              <a:buClrTx/>
            </a:pPr>
            <a:r>
              <a:rPr lang="en-US" altLang="en-US" sz="2200">
                <a:ea typeface="Geneva"/>
              </a:rPr>
              <a:t>This information is </a:t>
            </a:r>
            <a:r>
              <a:rPr lang="en-US" altLang="en-US" sz="2200" b="1" i="1">
                <a:ea typeface="Geneva"/>
              </a:rPr>
              <a:t>shared only </a:t>
            </a:r>
            <a:r>
              <a:rPr lang="en-US" altLang="en-US" sz="2200">
                <a:ea typeface="Geneva"/>
              </a:rPr>
              <a:t>with the camp staff members </a:t>
            </a:r>
            <a:r>
              <a:rPr lang="en-US" altLang="en-US" sz="2200" b="1" i="1">
                <a:ea typeface="Geneva"/>
              </a:rPr>
              <a:t>who need to know</a:t>
            </a:r>
            <a:r>
              <a:rPr lang="en-US" altLang="en-US" sz="2200">
                <a:ea typeface="Geneva"/>
              </a:rPr>
              <a:t>, and they are instructed to handle this important information in a discreet and proper manner. </a:t>
            </a:r>
            <a:endParaRPr lang="en-US" altLang="en-US" sz="2200">
              <a:ea typeface="Geneva" charset="-128"/>
              <a:cs typeface="Arial"/>
            </a:endParaRPr>
          </a:p>
          <a:p>
            <a:pPr indent="-382270" eaLnBrk="1" hangingPunct="1">
              <a:spcBef>
                <a:spcPts val="575"/>
              </a:spcBef>
            </a:pPr>
            <a:endParaRPr lang="en-US" altLang="en-US">
              <a:ea typeface="Geneva" charset="-128"/>
              <a:cs typeface="Arial"/>
            </a:endParaRPr>
          </a:p>
        </p:txBody>
      </p:sp>
      <p:sp>
        <p:nvSpPr>
          <p:cNvPr id="92164"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FACB0787-3B6C-4B7B-96E9-9EBFD21F3C15}" type="slidenum">
              <a:rPr lang="en-US" altLang="en-US" sz="1000">
                <a:solidFill>
                  <a:schemeClr val="tx2"/>
                </a:solidFill>
              </a:rPr>
              <a:pPr algn="r" eaLnBrk="1" hangingPunct="1">
                <a:spcBef>
                  <a:spcPct val="0"/>
                </a:spcBef>
                <a:buClrTx/>
                <a:buSzTx/>
                <a:buFontTx/>
                <a:buNone/>
              </a:pPr>
              <a:t>41</a:t>
            </a:fld>
            <a:endParaRPr lang="en-US" altLang="en-US" sz="1000">
              <a:solidFill>
                <a:schemeClr val="tx2"/>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a:xfrm>
            <a:off x="409575" y="274638"/>
            <a:ext cx="7924800" cy="1143000"/>
          </a:xfrm>
        </p:spPr>
        <p:txBody>
          <a:bodyPr/>
          <a:lstStyle/>
          <a:p>
            <a:pPr eaLnBrk="1" hangingPunct="1"/>
            <a:r>
              <a:rPr lang="en-US" altLang="en-US" sz="4200" b="1">
                <a:ea typeface="Geneva" charset="-128"/>
              </a:rPr>
              <a:t>During Camp:  </a:t>
            </a:r>
            <a:r>
              <a:rPr lang="en-US" altLang="en-US" sz="3600">
                <a:ea typeface="Geneva" charset="-128"/>
              </a:rPr>
              <a:t>Deliver Care</a:t>
            </a:r>
          </a:p>
        </p:txBody>
      </p:sp>
      <p:sp>
        <p:nvSpPr>
          <p:cNvPr id="46083" name="Content Placeholder 2">
            <a:extLst>
              <a:ext uri="{FF2B5EF4-FFF2-40B4-BE49-F238E27FC236}">
                <a16:creationId xmlns:a16="http://schemas.microsoft.com/office/drawing/2014/main" id="{DB3E7DA7-5718-49EB-891B-84AD57A799B6}"/>
              </a:ext>
            </a:extLst>
          </p:cNvPr>
          <p:cNvSpPr>
            <a:spLocks noGrp="1"/>
          </p:cNvSpPr>
          <p:nvPr>
            <p:ph idx="1"/>
          </p:nvPr>
        </p:nvSpPr>
        <p:spPr>
          <a:xfrm>
            <a:off x="390525" y="1600200"/>
            <a:ext cx="7543800" cy="4267200"/>
          </a:xfrm>
        </p:spPr>
        <p:txBody>
          <a:bodyPr>
            <a:normAutofit fontScale="92500" lnSpcReduction="20000"/>
          </a:bodyPr>
          <a:lstStyle/>
          <a:p>
            <a:pPr indent="-382270" eaLnBrk="1" hangingPunct="1">
              <a:lnSpc>
                <a:spcPct val="110000"/>
              </a:lnSpc>
              <a:spcBef>
                <a:spcPts val="576"/>
              </a:spcBef>
              <a:buClrTx/>
              <a:defRPr/>
            </a:pPr>
            <a:r>
              <a:rPr lang="en-US" sz="2400">
                <a:ea typeface="Geneva"/>
              </a:rPr>
              <a:t>Open the health lodge and deliver care.</a:t>
            </a:r>
            <a:endParaRPr lang="en-US" sz="2400">
              <a:ea typeface="Geneva"/>
              <a:cs typeface="Arial"/>
            </a:endParaRPr>
          </a:p>
          <a:p>
            <a:pPr indent="-382270" eaLnBrk="1" hangingPunct="1">
              <a:lnSpc>
                <a:spcPct val="110000"/>
              </a:lnSpc>
              <a:spcBef>
                <a:spcPts val="576"/>
              </a:spcBef>
              <a:buClrTx/>
              <a:defRPr/>
            </a:pPr>
            <a:r>
              <a:rPr lang="en-US" sz="2400">
                <a:ea typeface="Geneva"/>
              </a:rPr>
              <a:t>Identify those who need care beyond what can be provided at camp and arrange for transportation and off-site treatment. </a:t>
            </a:r>
            <a:endParaRPr lang="en-US" sz="2400">
              <a:cs typeface="Arial"/>
            </a:endParaRPr>
          </a:p>
          <a:p>
            <a:pPr indent="-382270" eaLnBrk="1" hangingPunct="1">
              <a:lnSpc>
                <a:spcPct val="110000"/>
              </a:lnSpc>
              <a:spcBef>
                <a:spcPts val="576"/>
              </a:spcBef>
              <a:buClrTx/>
              <a:defRPr/>
            </a:pPr>
            <a:r>
              <a:rPr lang="en-US" sz="2400">
                <a:ea typeface="Geneva"/>
              </a:rPr>
              <a:t>All care must be within the </a:t>
            </a:r>
            <a:r>
              <a:rPr lang="en-US" sz="2400" b="1">
                <a:ea typeface="Geneva"/>
              </a:rPr>
              <a:t>scope of practice</a:t>
            </a:r>
            <a:r>
              <a:rPr lang="en-US" sz="2400">
                <a:ea typeface="Geneva"/>
              </a:rPr>
              <a:t> for someone with your qualifications and credentials (e.g., EMT, RN, MD, etc.)</a:t>
            </a:r>
            <a:endParaRPr lang="en-US" sz="2400">
              <a:ea typeface="Geneva"/>
              <a:cs typeface="Arial"/>
            </a:endParaRPr>
          </a:p>
          <a:p>
            <a:pPr indent="-382270" eaLnBrk="1" hangingPunct="1">
              <a:lnSpc>
                <a:spcPct val="110000"/>
              </a:lnSpc>
              <a:spcBef>
                <a:spcPts val="576"/>
              </a:spcBef>
              <a:buClrTx/>
              <a:defRPr/>
            </a:pPr>
            <a:r>
              <a:rPr lang="en-US" sz="2400">
                <a:ea typeface="Geneva"/>
              </a:rPr>
              <a:t>All care must be within the scope of the written council/camp medical care policies and procedures.  (These policies should be reviewed by the CHS and ERM annually.) </a:t>
            </a:r>
            <a:r>
              <a:rPr lang="en-US" sz="2200" i="1">
                <a:ea typeface="Geneva"/>
              </a:rPr>
              <a:t>Refer to NCAP Standard HS-506.</a:t>
            </a:r>
            <a:endParaRPr lang="en-US" sz="2200" i="1">
              <a:ea typeface="Geneva"/>
              <a:cs typeface="Arial"/>
            </a:endParaRPr>
          </a:p>
        </p:txBody>
      </p:sp>
      <p:sp>
        <p:nvSpPr>
          <p:cNvPr id="94212"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A9E3B9E1-5B20-4826-9D02-AFB8A0F97EC1}" type="slidenum">
              <a:rPr lang="en-US" altLang="en-US" sz="1000"/>
              <a:pPr algn="r" eaLnBrk="1" hangingPunct="1">
                <a:spcBef>
                  <a:spcPct val="0"/>
                </a:spcBef>
                <a:buClrTx/>
                <a:buSzTx/>
                <a:buFontTx/>
                <a:buNone/>
              </a:pPr>
              <a:t>42</a:t>
            </a:fld>
            <a:endParaRPr lang="en-US" altLang="en-US" sz="10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a:xfrm>
            <a:off x="409575" y="274638"/>
            <a:ext cx="7924800" cy="1143000"/>
          </a:xfrm>
        </p:spPr>
        <p:txBody>
          <a:bodyPr/>
          <a:lstStyle/>
          <a:p>
            <a:pPr eaLnBrk="1" hangingPunct="1"/>
            <a:r>
              <a:rPr lang="en-US" altLang="en-US" sz="4200" b="1">
                <a:ea typeface="Geneva" charset="-128"/>
              </a:rPr>
              <a:t>During Camp:  </a:t>
            </a:r>
            <a:r>
              <a:rPr lang="en-US" altLang="en-US" sz="3600">
                <a:ea typeface="Geneva" charset="-128"/>
              </a:rPr>
              <a:t>Deliver Care</a:t>
            </a:r>
          </a:p>
        </p:txBody>
      </p:sp>
      <p:sp>
        <p:nvSpPr>
          <p:cNvPr id="46083" name="Content Placeholder 2">
            <a:extLst>
              <a:ext uri="{FF2B5EF4-FFF2-40B4-BE49-F238E27FC236}">
                <a16:creationId xmlns:a16="http://schemas.microsoft.com/office/drawing/2014/main" id="{DB3E7DA7-5718-49EB-891B-84AD57A799B6}"/>
              </a:ext>
            </a:extLst>
          </p:cNvPr>
          <p:cNvSpPr>
            <a:spLocks noGrp="1"/>
          </p:cNvSpPr>
          <p:nvPr>
            <p:ph idx="1"/>
          </p:nvPr>
        </p:nvSpPr>
        <p:spPr>
          <a:xfrm>
            <a:off x="390525" y="1600200"/>
            <a:ext cx="7543800" cy="4267200"/>
          </a:xfrm>
        </p:spPr>
        <p:txBody>
          <a:bodyPr>
            <a:normAutofit/>
          </a:bodyPr>
          <a:lstStyle/>
          <a:p>
            <a:pPr marL="36512" indent="0" eaLnBrk="1" hangingPunct="1">
              <a:lnSpc>
                <a:spcPct val="110000"/>
              </a:lnSpc>
              <a:spcBef>
                <a:spcPts val="576"/>
              </a:spcBef>
              <a:buClrTx/>
              <a:buNone/>
              <a:defRPr/>
            </a:pPr>
            <a:r>
              <a:rPr lang="en-US" sz="2200"/>
              <a:t>Other related responsibilities include:</a:t>
            </a:r>
          </a:p>
          <a:p>
            <a:pPr eaLnBrk="1" hangingPunct="1">
              <a:lnSpc>
                <a:spcPct val="110000"/>
              </a:lnSpc>
              <a:spcBef>
                <a:spcPts val="576"/>
              </a:spcBef>
              <a:buClrTx/>
              <a:defRPr/>
            </a:pPr>
            <a:r>
              <a:rPr lang="en-US" sz="2200"/>
              <a:t>Maintaining the First Aid Log by entering all treatments. </a:t>
            </a:r>
            <a:r>
              <a:rPr lang="en-US" sz="2000" i="1"/>
              <a:t>Refer to NCAP Standard HS-507.</a:t>
            </a:r>
          </a:p>
          <a:p>
            <a:pPr eaLnBrk="1" hangingPunct="1">
              <a:lnSpc>
                <a:spcPct val="110000"/>
              </a:lnSpc>
              <a:spcBef>
                <a:spcPts val="576"/>
              </a:spcBef>
              <a:buClrTx/>
              <a:defRPr/>
            </a:pPr>
            <a:r>
              <a:rPr lang="en-US" sz="2200"/>
              <a:t>Maintaining the system for using and protecting the health records that allows for easy access and privacy. </a:t>
            </a:r>
            <a:r>
              <a:rPr lang="en-US" sz="2000" i="1"/>
              <a:t>Refer to NCAP Standard HS-507.</a:t>
            </a:r>
          </a:p>
          <a:p>
            <a:pPr eaLnBrk="1" hangingPunct="1">
              <a:lnSpc>
                <a:spcPct val="110000"/>
              </a:lnSpc>
              <a:spcBef>
                <a:spcPts val="576"/>
              </a:spcBef>
              <a:buClrTx/>
              <a:defRPr/>
            </a:pPr>
            <a:r>
              <a:rPr lang="en-US" sz="2200"/>
              <a:t>Assisting campers who have stored their medication at the health lodge.</a:t>
            </a:r>
            <a:endParaRPr lang="en-US" sz="2400"/>
          </a:p>
        </p:txBody>
      </p:sp>
      <p:sp>
        <p:nvSpPr>
          <p:cNvPr id="94212"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A9E3B9E1-5B20-4826-9D02-AFB8A0F97EC1}" type="slidenum">
              <a:rPr lang="en-US" altLang="en-US" sz="1000"/>
              <a:pPr algn="r" eaLnBrk="1" hangingPunct="1">
                <a:spcBef>
                  <a:spcPct val="0"/>
                </a:spcBef>
                <a:buClrTx/>
                <a:buSzTx/>
                <a:buFontTx/>
                <a:buNone/>
              </a:pPr>
              <a:t>43</a:t>
            </a:fld>
            <a:endParaRPr lang="en-US" altLang="en-US" sz="1000"/>
          </a:p>
        </p:txBody>
      </p:sp>
    </p:spTree>
    <p:extLst>
      <p:ext uri="{BB962C8B-B14F-4D97-AF65-F5344CB8AC3E}">
        <p14:creationId xmlns:p14="http://schemas.microsoft.com/office/powerpoint/2010/main" val="23646461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a:xfrm>
            <a:off x="371475" y="-28575"/>
            <a:ext cx="8686800" cy="1143000"/>
          </a:xfrm>
        </p:spPr>
        <p:txBody>
          <a:bodyPr/>
          <a:lstStyle/>
          <a:p>
            <a:pPr eaLnBrk="1" hangingPunct="1"/>
            <a:r>
              <a:rPr lang="en-US" altLang="en-US" sz="4200" b="1">
                <a:ea typeface="Geneva" charset="-128"/>
              </a:rPr>
              <a:t>During Camp:  </a:t>
            </a:r>
            <a:r>
              <a:rPr lang="en-US" altLang="en-US" sz="3600">
                <a:ea typeface="Geneva" charset="-128"/>
              </a:rPr>
              <a:t>Review and Analyze</a:t>
            </a:r>
          </a:p>
        </p:txBody>
      </p:sp>
      <p:sp>
        <p:nvSpPr>
          <p:cNvPr id="96259" name="Content Placeholder 2"/>
          <p:cNvSpPr>
            <a:spLocks noGrp="1"/>
          </p:cNvSpPr>
          <p:nvPr>
            <p:ph idx="1"/>
          </p:nvPr>
        </p:nvSpPr>
        <p:spPr>
          <a:xfrm>
            <a:off x="371475" y="990600"/>
            <a:ext cx="8001000" cy="5135563"/>
          </a:xfrm>
        </p:spPr>
        <p:txBody>
          <a:bodyPr/>
          <a:lstStyle/>
          <a:p>
            <a:pPr eaLnBrk="1" hangingPunct="1">
              <a:spcBef>
                <a:spcPts val="575"/>
              </a:spcBef>
              <a:buClrTx/>
            </a:pPr>
            <a:r>
              <a:rPr lang="en-US" altLang="en-US" sz="1800">
                <a:ea typeface="Geneva" charset="-128"/>
              </a:rPr>
              <a:t>On an ongoing and constant basis, review the First Aid Log for trends. </a:t>
            </a:r>
            <a:r>
              <a:rPr lang="en-US" altLang="en-US" sz="1800" b="1">
                <a:ea typeface="Geneva" charset="-128"/>
              </a:rPr>
              <a:t>Immediately notify the Camp Director if issues such as outbreaks of illness or repeated injuries in an area are identified.  </a:t>
            </a:r>
            <a:r>
              <a:rPr lang="en-US" altLang="en-US" sz="1800">
                <a:ea typeface="Geneva" charset="-128"/>
              </a:rPr>
              <a:t>Depending on the issue, you may need to notify others, such as the Council Health Supervisor or the local health department.</a:t>
            </a:r>
          </a:p>
          <a:p>
            <a:pPr eaLnBrk="1" hangingPunct="1">
              <a:spcBef>
                <a:spcPts val="575"/>
              </a:spcBef>
              <a:buClrTx/>
            </a:pPr>
            <a:r>
              <a:rPr lang="en-US" altLang="en-US" sz="1800" b="1">
                <a:ea typeface="Geneva" charset="-128"/>
              </a:rPr>
              <a:t>On a weekly basis (or more frequently if needed), </a:t>
            </a:r>
            <a:r>
              <a:rPr lang="en-US" altLang="en-US" sz="1800">
                <a:ea typeface="Geneva" charset="-128"/>
              </a:rPr>
              <a:t>review the camp First Aid Log in depth and discuss it with the Camp Director. </a:t>
            </a:r>
            <a:r>
              <a:rPr lang="en-US" altLang="en-US" sz="1800" i="1">
                <a:ea typeface="Geneva" charset="-128"/>
              </a:rPr>
              <a:t>Refer to NCAP Standard HS-507. </a:t>
            </a:r>
          </a:p>
          <a:p>
            <a:pPr marL="687388" lvl="1" indent="-238125" eaLnBrk="1" hangingPunct="1">
              <a:spcBef>
                <a:spcPts val="280"/>
              </a:spcBef>
              <a:buClrTx/>
              <a:buSzPct val="120000"/>
            </a:pPr>
            <a:r>
              <a:rPr lang="en-US" altLang="en-US" sz="1800">
                <a:ea typeface="Geneva" charset="-128"/>
                <a:cs typeface="Arial" panose="020B0604020202020204" pitchFamily="34" charset="0"/>
              </a:rPr>
              <a:t>This review should include an analysis of incidents and accidents to determine if any special attention, program changes, or training is needed.  </a:t>
            </a:r>
          </a:p>
          <a:p>
            <a:pPr marL="687388" lvl="1" indent="-238125" eaLnBrk="1" hangingPunct="1">
              <a:spcBef>
                <a:spcPts val="280"/>
              </a:spcBef>
              <a:buClrTx/>
              <a:buSzPct val="120000"/>
            </a:pPr>
            <a:r>
              <a:rPr lang="en-US" altLang="en-US" sz="1800">
                <a:ea typeface="Geneva" charset="-128"/>
                <a:cs typeface="Arial" panose="020B0604020202020204" pitchFamily="34" charset="0"/>
              </a:rPr>
              <a:t>Share this analysis on request with the rest of the staff.  </a:t>
            </a:r>
            <a:r>
              <a:rPr lang="en-US" altLang="en-US" sz="1800" i="1">
                <a:ea typeface="Geneva" charset="-128"/>
                <a:cs typeface="Arial" panose="020B0604020202020204" pitchFamily="34" charset="0"/>
              </a:rPr>
              <a:t>Be sure to maintain camper and staff confidentiality when discussing incidents or accidents.</a:t>
            </a:r>
          </a:p>
          <a:p>
            <a:pPr marL="687388" lvl="1" indent="-238125" eaLnBrk="1" hangingPunct="1">
              <a:spcBef>
                <a:spcPts val="280"/>
              </a:spcBef>
              <a:buClrTx/>
              <a:buSzPct val="120000"/>
            </a:pPr>
            <a:r>
              <a:rPr lang="en-US" altLang="en-US" sz="1800">
                <a:ea typeface="Geneva" charset="-128"/>
                <a:cs typeface="Arial" panose="020B0604020202020204" pitchFamily="34" charset="0"/>
              </a:rPr>
              <a:t>Ensure that corrective action items are established as a result of this review.</a:t>
            </a:r>
          </a:p>
          <a:p>
            <a:pPr marL="687388" lvl="1" indent="-238125" eaLnBrk="1" hangingPunct="1">
              <a:spcBef>
                <a:spcPts val="280"/>
              </a:spcBef>
              <a:buClrTx/>
              <a:buSzPct val="120000"/>
            </a:pPr>
            <a:r>
              <a:rPr lang="en-US" altLang="en-US" sz="1800" b="1">
                <a:ea typeface="Geneva" charset="-128"/>
                <a:cs typeface="Arial" panose="020B0604020202020204" pitchFamily="34" charset="0"/>
              </a:rPr>
              <a:t>Have the Camp Director initial the logbook with </a:t>
            </a:r>
            <a:br>
              <a:rPr lang="en-US" altLang="en-US" sz="1800" b="1">
                <a:ea typeface="Geneva" charset="-128"/>
                <a:cs typeface="Arial" panose="020B0604020202020204" pitchFamily="34" charset="0"/>
              </a:rPr>
            </a:br>
            <a:r>
              <a:rPr lang="en-US" altLang="en-US" sz="1800" b="1">
                <a:ea typeface="Geneva" charset="-128"/>
                <a:cs typeface="Arial" panose="020B0604020202020204" pitchFamily="34" charset="0"/>
              </a:rPr>
              <a:t>you at the end of the weekly review.</a:t>
            </a:r>
          </a:p>
          <a:p>
            <a:pPr eaLnBrk="1" hangingPunct="1">
              <a:spcBef>
                <a:spcPts val="575"/>
              </a:spcBef>
              <a:buClrTx/>
            </a:pPr>
            <a:endParaRPr lang="en-US" altLang="en-US" sz="2200">
              <a:ea typeface="Geneva" charset="-128"/>
            </a:endParaRPr>
          </a:p>
        </p:txBody>
      </p:sp>
      <p:sp>
        <p:nvSpPr>
          <p:cNvPr id="96260"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E253E7B2-2335-4C6D-AD27-1078A2682265}" type="slidenum">
              <a:rPr lang="en-US" altLang="en-US" sz="1000">
                <a:solidFill>
                  <a:schemeClr val="tx2"/>
                </a:solidFill>
              </a:rPr>
              <a:pPr algn="r" eaLnBrk="1" hangingPunct="1">
                <a:spcBef>
                  <a:spcPct val="0"/>
                </a:spcBef>
                <a:buClrTx/>
                <a:buSzTx/>
                <a:buFontTx/>
                <a:buNone/>
              </a:pPr>
              <a:t>44</a:t>
            </a:fld>
            <a:endParaRPr lang="en-US" altLang="en-US" sz="1000">
              <a:solidFill>
                <a:schemeClr val="tx2"/>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a:xfrm>
            <a:off x="371475" y="274638"/>
            <a:ext cx="7696200" cy="1143000"/>
          </a:xfrm>
        </p:spPr>
        <p:txBody>
          <a:bodyPr/>
          <a:lstStyle/>
          <a:p>
            <a:pPr eaLnBrk="1" hangingPunct="1"/>
            <a:r>
              <a:rPr lang="en-US" altLang="en-US" sz="4200" b="1">
                <a:ea typeface="Geneva" charset="-128"/>
              </a:rPr>
              <a:t>During Camp:  </a:t>
            </a:r>
            <a:r>
              <a:rPr lang="en-US" altLang="en-US" sz="3600">
                <a:ea typeface="Geneva" charset="-128"/>
              </a:rPr>
              <a:t>Look, Listen &amp; Talk</a:t>
            </a:r>
          </a:p>
        </p:txBody>
      </p:sp>
      <p:sp>
        <p:nvSpPr>
          <p:cNvPr id="98307" name="Content Placeholder 2"/>
          <p:cNvSpPr>
            <a:spLocks noGrp="1"/>
          </p:cNvSpPr>
          <p:nvPr>
            <p:ph idx="1"/>
          </p:nvPr>
        </p:nvSpPr>
        <p:spPr>
          <a:xfrm>
            <a:off x="390525" y="1600200"/>
            <a:ext cx="7467600" cy="3124200"/>
          </a:xfrm>
        </p:spPr>
        <p:txBody>
          <a:bodyPr/>
          <a:lstStyle/>
          <a:p>
            <a:pPr eaLnBrk="1" hangingPunct="1">
              <a:spcBef>
                <a:spcPts val="575"/>
              </a:spcBef>
              <a:buClrTx/>
            </a:pPr>
            <a:r>
              <a:rPr lang="en-US" altLang="en-US" sz="2200">
                <a:ea typeface="Geneva" charset="-128"/>
              </a:rPr>
              <a:t>Follow up with the unit leaders on reporting cases of injury or illness in their units. While maintaining privacy as much as possible, be sure they are being notified of injury/illness—especially if follow-up or observation is needed.</a:t>
            </a:r>
          </a:p>
          <a:p>
            <a:pPr eaLnBrk="1" hangingPunct="1">
              <a:spcBef>
                <a:spcPts val="575"/>
              </a:spcBef>
              <a:buClrTx/>
            </a:pPr>
            <a:r>
              <a:rPr lang="en-US" altLang="en-US" sz="2200">
                <a:ea typeface="Geneva" charset="-128"/>
              </a:rPr>
              <a:t>Attend adult leader meetings to provide feedback, encourage healthy behaviors, and communicate known trends in camp.</a:t>
            </a:r>
          </a:p>
          <a:p>
            <a:pPr eaLnBrk="1" hangingPunct="1">
              <a:spcBef>
                <a:spcPts val="575"/>
              </a:spcBef>
              <a:buClrTx/>
            </a:pPr>
            <a:endParaRPr lang="en-US" altLang="en-US" sz="2200">
              <a:ea typeface="Geneva" charset="-128"/>
            </a:endParaRPr>
          </a:p>
        </p:txBody>
      </p:sp>
      <p:sp>
        <p:nvSpPr>
          <p:cNvPr id="98308" name="Slide Number Placeholder 3"/>
          <p:cNvSpPr txBox="1">
            <a:spLocks/>
          </p:cNvSpPr>
          <p:nvPr/>
        </p:nvSpPr>
        <p:spPr bwMode="auto">
          <a:xfrm>
            <a:off x="7010400" y="63531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CEC2FF91-EFD5-4591-B0A1-FDD48EBCDB21}" type="slidenum">
              <a:rPr lang="en-US" altLang="en-US" sz="1000">
                <a:solidFill>
                  <a:schemeClr val="tx2"/>
                </a:solidFill>
              </a:rPr>
              <a:pPr algn="r" eaLnBrk="1" hangingPunct="1">
                <a:spcBef>
                  <a:spcPct val="0"/>
                </a:spcBef>
                <a:buClrTx/>
                <a:buSzTx/>
                <a:buFontTx/>
                <a:buNone/>
              </a:pPr>
              <a:t>45</a:t>
            </a:fld>
            <a:endParaRPr lang="en-US" altLang="en-US" sz="1000">
              <a:solidFill>
                <a:schemeClr val="tx2"/>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a:xfrm>
            <a:off x="371475" y="228600"/>
            <a:ext cx="7467600" cy="1143000"/>
          </a:xfrm>
        </p:spPr>
        <p:txBody>
          <a:bodyPr/>
          <a:lstStyle/>
          <a:p>
            <a:pPr eaLnBrk="1" hangingPunct="1"/>
            <a:r>
              <a:rPr lang="en-US" altLang="en-US" sz="3600">
                <a:ea typeface="Geneva" charset="-128"/>
              </a:rPr>
              <a:t>Look, Listen &amp; Talk, cont.</a:t>
            </a:r>
          </a:p>
        </p:txBody>
      </p:sp>
      <p:sp>
        <p:nvSpPr>
          <p:cNvPr id="100355" name="Content Placeholder 2"/>
          <p:cNvSpPr>
            <a:spLocks noGrp="1"/>
          </p:cNvSpPr>
          <p:nvPr>
            <p:ph idx="1"/>
          </p:nvPr>
        </p:nvSpPr>
        <p:spPr>
          <a:xfrm>
            <a:off x="390525" y="1198563"/>
            <a:ext cx="8001000" cy="4906962"/>
          </a:xfrm>
        </p:spPr>
        <p:txBody>
          <a:bodyPr/>
          <a:lstStyle/>
          <a:p>
            <a:pPr indent="-382270" eaLnBrk="1" hangingPunct="1">
              <a:spcBef>
                <a:spcPts val="575"/>
              </a:spcBef>
              <a:buClrTx/>
            </a:pPr>
            <a:r>
              <a:rPr lang="en-US" altLang="en-US" sz="2200">
                <a:ea typeface="Geneva"/>
              </a:rPr>
              <a:t>As you live and work in camp, </a:t>
            </a:r>
            <a:r>
              <a:rPr lang="en-US" altLang="en-US" sz="2200" b="1">
                <a:ea typeface="Geneva"/>
              </a:rPr>
              <a:t>make it a daily habit to move about the camp.  </a:t>
            </a:r>
            <a:r>
              <a:rPr lang="en-US" altLang="en-US" sz="2200">
                <a:ea typeface="Geneva"/>
              </a:rPr>
              <a:t>Perform routine health and safety surveillance of the camp and the programs.</a:t>
            </a:r>
            <a:endParaRPr lang="en-US">
              <a:ea typeface="Geneva"/>
            </a:endParaRPr>
          </a:p>
          <a:p>
            <a:pPr indent="-382270">
              <a:spcBef>
                <a:spcPts val="575"/>
              </a:spcBef>
              <a:buClrTx/>
            </a:pPr>
            <a:r>
              <a:rPr lang="en-US" altLang="en-US" sz="2200">
                <a:ea typeface="Geneva"/>
              </a:rPr>
              <a:t>As you move about camp, look for processes and situations that can be made better and may require intervention by you or others. These may include:</a:t>
            </a:r>
            <a:endParaRPr lang="en-US">
              <a:ea typeface="Geneva"/>
              <a:cs typeface="Arial"/>
            </a:endParaRPr>
          </a:p>
          <a:p>
            <a:pPr marL="721995" lvl="1" eaLnBrk="1" hangingPunct="1">
              <a:spcBef>
                <a:spcPts val="280"/>
              </a:spcBef>
              <a:buClrTx/>
              <a:buSzPct val="120000"/>
            </a:pPr>
            <a:r>
              <a:rPr lang="en-US" altLang="en-US" sz="2200">
                <a:ea typeface="Geneva"/>
              </a:rPr>
              <a:t>Overall sanitation</a:t>
            </a:r>
            <a:endParaRPr lang="en-US" altLang="en-US" sz="2200">
              <a:ea typeface="Geneva"/>
              <a:cs typeface="Arial"/>
            </a:endParaRPr>
          </a:p>
          <a:p>
            <a:pPr marL="721995" lvl="1" eaLnBrk="1" hangingPunct="1">
              <a:spcBef>
                <a:spcPts val="280"/>
              </a:spcBef>
              <a:buClrTx/>
              <a:buSzPct val="120000"/>
            </a:pPr>
            <a:r>
              <a:rPr lang="en-US" altLang="en-US" sz="2200">
                <a:ea typeface="Geneva"/>
              </a:rPr>
              <a:t>Proper hand washing by kitchen staff and campers</a:t>
            </a:r>
            <a:endParaRPr lang="en-US" altLang="en-US" sz="2200">
              <a:ea typeface="Geneva"/>
              <a:cs typeface="Arial"/>
            </a:endParaRPr>
          </a:p>
          <a:p>
            <a:pPr marL="721995" lvl="1" eaLnBrk="1" hangingPunct="1">
              <a:spcBef>
                <a:spcPts val="280"/>
              </a:spcBef>
              <a:buClrTx/>
              <a:buSzPct val="120000"/>
            </a:pPr>
            <a:r>
              <a:rPr lang="en-US" altLang="en-US" sz="2200">
                <a:ea typeface="Geneva"/>
              </a:rPr>
              <a:t>Personal health and cleanliness</a:t>
            </a:r>
            <a:endParaRPr lang="en-US" altLang="en-US" sz="2200">
              <a:ea typeface="Geneva"/>
              <a:cs typeface="Arial"/>
            </a:endParaRPr>
          </a:p>
          <a:p>
            <a:pPr marL="721995" lvl="1" eaLnBrk="1" hangingPunct="1">
              <a:spcBef>
                <a:spcPts val="280"/>
              </a:spcBef>
              <a:buClrTx/>
              <a:buSzPct val="120000"/>
            </a:pPr>
            <a:r>
              <a:rPr lang="en-US" altLang="en-US" sz="2200">
                <a:ea typeface="Geneva"/>
              </a:rPr>
              <a:t>Safety of equipment and grounds</a:t>
            </a:r>
            <a:endParaRPr lang="en-US" altLang="en-US" sz="2200">
              <a:ea typeface="Geneva"/>
              <a:cs typeface="Arial"/>
            </a:endParaRPr>
          </a:p>
          <a:p>
            <a:pPr marL="721995" lvl="1" eaLnBrk="1" hangingPunct="1">
              <a:spcBef>
                <a:spcPts val="280"/>
              </a:spcBef>
              <a:buClrTx/>
              <a:buSzPct val="120000"/>
            </a:pPr>
            <a:r>
              <a:rPr lang="en-US" altLang="en-US" sz="2200">
                <a:ea typeface="Geneva"/>
              </a:rPr>
              <a:t>Availability of first-aid kits and protective equipment</a:t>
            </a:r>
            <a:endParaRPr lang="en-US" altLang="en-US" sz="2200">
              <a:ea typeface="Geneva"/>
              <a:cs typeface="Arial"/>
            </a:endParaRPr>
          </a:p>
        </p:txBody>
      </p:sp>
      <p:sp>
        <p:nvSpPr>
          <p:cNvPr id="100356"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37C23D98-EAF9-4735-8E3D-CB7207A6C56E}" type="slidenum">
              <a:rPr lang="en-US" altLang="en-US" sz="1000">
                <a:solidFill>
                  <a:schemeClr val="tx2"/>
                </a:solidFill>
              </a:rPr>
              <a:pPr algn="r" eaLnBrk="1" hangingPunct="1">
                <a:spcBef>
                  <a:spcPct val="0"/>
                </a:spcBef>
                <a:buClrTx/>
                <a:buSzTx/>
                <a:buFontTx/>
                <a:buNone/>
              </a:pPr>
              <a:t>46</a:t>
            </a:fld>
            <a:endParaRPr lang="en-US" altLang="en-US" sz="1000">
              <a:solidFill>
                <a:schemeClr val="tx2"/>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a:xfrm>
            <a:off x="381000" y="274638"/>
            <a:ext cx="7467600" cy="1143000"/>
          </a:xfrm>
        </p:spPr>
        <p:txBody>
          <a:bodyPr/>
          <a:lstStyle/>
          <a:p>
            <a:pPr eaLnBrk="1" hangingPunct="1"/>
            <a:r>
              <a:rPr lang="en-US" altLang="en-US" sz="4200" b="1">
                <a:ea typeface="Geneva" charset="-128"/>
              </a:rPr>
              <a:t>During Camp:  </a:t>
            </a:r>
            <a:r>
              <a:rPr lang="en-US" altLang="en-US" sz="4200">
                <a:ea typeface="Geneva" charset="-128"/>
              </a:rPr>
              <a:t>Teach</a:t>
            </a:r>
          </a:p>
        </p:txBody>
      </p:sp>
      <p:sp>
        <p:nvSpPr>
          <p:cNvPr id="102403" name="Content Placeholder 2"/>
          <p:cNvSpPr>
            <a:spLocks noGrp="1"/>
          </p:cNvSpPr>
          <p:nvPr>
            <p:ph idx="1"/>
          </p:nvPr>
        </p:nvSpPr>
        <p:spPr>
          <a:xfrm>
            <a:off x="381000" y="1600200"/>
            <a:ext cx="7467600" cy="4114800"/>
          </a:xfrm>
        </p:spPr>
        <p:txBody>
          <a:bodyPr/>
          <a:lstStyle/>
          <a:p>
            <a:pPr eaLnBrk="1" hangingPunct="1">
              <a:spcBef>
                <a:spcPts val="575"/>
              </a:spcBef>
              <a:buClrTx/>
            </a:pPr>
            <a:r>
              <a:rPr lang="en-US" altLang="en-US" sz="2200">
                <a:ea typeface="Geneva" charset="-128"/>
              </a:rPr>
              <a:t>In addition to your routine duties in managing the camp health lodge and treating the ill and injured, you </a:t>
            </a:r>
            <a:r>
              <a:rPr lang="en-US" altLang="en-US" sz="2200" i="1">
                <a:ea typeface="Geneva" charset="-128"/>
              </a:rPr>
              <a:t>may </a:t>
            </a:r>
            <a:r>
              <a:rPr lang="en-US" altLang="en-US" sz="2200">
                <a:ea typeface="Geneva" charset="-128"/>
              </a:rPr>
              <a:t>be given teaching assignments (if you are qualified) for both youth and adults, including such subjects as:  </a:t>
            </a:r>
          </a:p>
          <a:p>
            <a:pPr lvl="1" eaLnBrk="1" hangingPunct="1">
              <a:spcBef>
                <a:spcPts val="575"/>
              </a:spcBef>
              <a:buClrTx/>
              <a:buSzPct val="120000"/>
            </a:pPr>
            <a:r>
              <a:rPr lang="en-US" altLang="en-US" sz="2200">
                <a:ea typeface="Geneva" charset="-128"/>
              </a:rPr>
              <a:t>First aid</a:t>
            </a:r>
          </a:p>
          <a:p>
            <a:pPr lvl="1" eaLnBrk="1" hangingPunct="1">
              <a:spcBef>
                <a:spcPts val="575"/>
              </a:spcBef>
              <a:buClrTx/>
              <a:buSzPct val="120000"/>
            </a:pPr>
            <a:r>
              <a:rPr lang="en-US" altLang="en-US" sz="2200">
                <a:ea typeface="Geneva" charset="-128"/>
              </a:rPr>
              <a:t>CPR/AED</a:t>
            </a:r>
          </a:p>
          <a:p>
            <a:pPr lvl="1" eaLnBrk="1" hangingPunct="1">
              <a:spcBef>
                <a:spcPts val="575"/>
              </a:spcBef>
              <a:buClrTx/>
              <a:buSzPct val="120000"/>
            </a:pPr>
            <a:r>
              <a:rPr lang="en-US" altLang="en-US" sz="2200">
                <a:ea typeface="Geneva" charset="-128"/>
              </a:rPr>
              <a:t>Accident prevention</a:t>
            </a:r>
          </a:p>
          <a:p>
            <a:pPr lvl="1" eaLnBrk="1" hangingPunct="1">
              <a:spcBef>
                <a:spcPts val="575"/>
              </a:spcBef>
              <a:buClrTx/>
              <a:buSzPct val="120000"/>
            </a:pPr>
            <a:r>
              <a:rPr lang="en-US" altLang="en-US" sz="2200">
                <a:ea typeface="Geneva" charset="-128"/>
              </a:rPr>
              <a:t>Safety</a:t>
            </a:r>
          </a:p>
          <a:p>
            <a:pPr lvl="1" eaLnBrk="1" hangingPunct="1">
              <a:spcBef>
                <a:spcPts val="575"/>
              </a:spcBef>
              <a:buClrTx/>
              <a:buSzPct val="120000"/>
            </a:pPr>
            <a:r>
              <a:rPr lang="en-US" altLang="en-US" sz="2200">
                <a:ea typeface="Geneva" charset="-128"/>
              </a:rPr>
              <a:t>Merit Badges</a:t>
            </a:r>
          </a:p>
          <a:p>
            <a:pPr eaLnBrk="1" hangingPunct="1">
              <a:spcBef>
                <a:spcPts val="575"/>
              </a:spcBef>
              <a:buClrTx/>
            </a:pPr>
            <a:endParaRPr lang="en-US" altLang="en-US" sz="2200">
              <a:ea typeface="Geneva" charset="-128"/>
            </a:endParaRPr>
          </a:p>
        </p:txBody>
      </p:sp>
      <p:sp>
        <p:nvSpPr>
          <p:cNvPr id="102404"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A10C554F-C9AC-4FC7-9F41-B696582D9E7C}" type="slidenum">
              <a:rPr lang="en-US" altLang="en-US" sz="1000">
                <a:solidFill>
                  <a:schemeClr val="tx2"/>
                </a:solidFill>
              </a:rPr>
              <a:pPr algn="r" eaLnBrk="1" hangingPunct="1">
                <a:spcBef>
                  <a:spcPct val="0"/>
                </a:spcBef>
                <a:buClrTx/>
                <a:buSzTx/>
                <a:buFontTx/>
                <a:buNone/>
              </a:pPr>
              <a:t>47</a:t>
            </a:fld>
            <a:endParaRPr lang="en-US" altLang="en-US" sz="1000">
              <a:solidFill>
                <a:schemeClr val="tx2"/>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p:cNvSpPr>
            <a:spLocks noGrp="1"/>
          </p:cNvSpPr>
          <p:nvPr>
            <p:ph type="title"/>
          </p:nvPr>
        </p:nvSpPr>
        <p:spPr>
          <a:xfrm>
            <a:off x="381000" y="274638"/>
            <a:ext cx="7467600" cy="1143000"/>
          </a:xfrm>
        </p:spPr>
        <p:txBody>
          <a:bodyPr/>
          <a:lstStyle/>
          <a:p>
            <a:pPr eaLnBrk="1" hangingPunct="1">
              <a:tabLst>
                <a:tab pos="457200" algn="l"/>
              </a:tabLst>
            </a:pPr>
            <a:r>
              <a:rPr lang="en-US" altLang="en-US" sz="4200" b="1">
                <a:ea typeface="Geneva" charset="-128"/>
              </a:rPr>
              <a:t>During Camp:  </a:t>
            </a:r>
            <a:r>
              <a:rPr lang="en-US" altLang="en-US" sz="3600">
                <a:ea typeface="Geneva" charset="-128"/>
              </a:rPr>
              <a:t>Document and 	Report</a:t>
            </a:r>
          </a:p>
        </p:txBody>
      </p:sp>
      <p:sp>
        <p:nvSpPr>
          <p:cNvPr id="108547" name="Content Placeholder 2"/>
          <p:cNvSpPr>
            <a:spLocks noGrp="1"/>
          </p:cNvSpPr>
          <p:nvPr>
            <p:ph idx="1"/>
          </p:nvPr>
        </p:nvSpPr>
        <p:spPr>
          <a:xfrm>
            <a:off x="381000" y="1676400"/>
            <a:ext cx="7924800" cy="4114800"/>
          </a:xfrm>
        </p:spPr>
        <p:txBody>
          <a:bodyPr/>
          <a:lstStyle/>
          <a:p>
            <a:pPr eaLnBrk="1" hangingPunct="1">
              <a:spcBef>
                <a:spcPts val="575"/>
              </a:spcBef>
              <a:buClrTx/>
            </a:pPr>
            <a:r>
              <a:rPr lang="en-US" altLang="en-US" sz="2200">
                <a:ea typeface="Geneva" charset="-128"/>
              </a:rPr>
              <a:t>Proper recording and reporting is critically important!</a:t>
            </a:r>
          </a:p>
          <a:p>
            <a:pPr eaLnBrk="1" hangingPunct="1">
              <a:spcBef>
                <a:spcPts val="575"/>
              </a:spcBef>
              <a:buClrTx/>
            </a:pPr>
            <a:r>
              <a:rPr lang="en-US" altLang="en-US" sz="2200">
                <a:ea typeface="Geneva" charset="-128"/>
              </a:rPr>
              <a:t>The </a:t>
            </a:r>
            <a:r>
              <a:rPr lang="en-US" altLang="en-US" sz="2200" b="1">
                <a:ea typeface="Geneva" charset="-128"/>
              </a:rPr>
              <a:t>First Aid Log</a:t>
            </a:r>
            <a:r>
              <a:rPr lang="en-US" altLang="en-US" sz="2200">
                <a:ea typeface="Geneva" charset="-128"/>
              </a:rPr>
              <a:t>, BSA No. 33681, meets the requirements of the National Camp Standards (HS-507) and should be used at all long-term camps (4 nights or more). </a:t>
            </a:r>
          </a:p>
          <a:p>
            <a:pPr eaLnBrk="1" hangingPunct="1">
              <a:spcBef>
                <a:spcPts val="575"/>
              </a:spcBef>
              <a:buClrTx/>
            </a:pPr>
            <a:r>
              <a:rPr lang="en-US" altLang="en-US" sz="2200">
                <a:ea typeface="Geneva" charset="-128"/>
              </a:rPr>
              <a:t>Each entry should be </a:t>
            </a:r>
            <a:r>
              <a:rPr lang="en-US" altLang="en-US" sz="2200" b="1">
                <a:ea typeface="Geneva" charset="-128"/>
              </a:rPr>
              <a:t>printed clearly</a:t>
            </a:r>
            <a:r>
              <a:rPr lang="en-US" altLang="en-US" sz="2200">
                <a:ea typeface="Geneva" charset="-128"/>
              </a:rPr>
              <a:t>, including the date, the time of day, the legal name of each person seen, a brief summary of the injury or complaint of illness, any contributing factors causing the injury or illness, and management plan. </a:t>
            </a:r>
          </a:p>
          <a:p>
            <a:pPr eaLnBrk="1" hangingPunct="1">
              <a:spcBef>
                <a:spcPts val="575"/>
              </a:spcBef>
              <a:buClrTx/>
            </a:pPr>
            <a:endParaRPr lang="en-US" altLang="en-US" sz="2200">
              <a:ea typeface="Geneva" charset="-128"/>
            </a:endParaRPr>
          </a:p>
        </p:txBody>
      </p:sp>
      <p:sp>
        <p:nvSpPr>
          <p:cNvPr id="108548"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E46FEF0E-49FA-4DD6-9594-D9AECA97564F}" type="slidenum">
              <a:rPr lang="en-US" altLang="en-US" sz="1000"/>
              <a:pPr algn="r" eaLnBrk="1" hangingPunct="1">
                <a:spcBef>
                  <a:spcPct val="0"/>
                </a:spcBef>
                <a:buClrTx/>
                <a:buSzTx/>
                <a:buFontTx/>
                <a:buNone/>
              </a:pPr>
              <a:t>48</a:t>
            </a:fld>
            <a:endParaRPr lang="en-US" altLang="en-US" sz="10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a:xfrm>
            <a:off x="371475" y="190500"/>
            <a:ext cx="7467600" cy="1143000"/>
          </a:xfrm>
        </p:spPr>
        <p:txBody>
          <a:bodyPr/>
          <a:lstStyle/>
          <a:p>
            <a:pPr eaLnBrk="1" hangingPunct="1"/>
            <a:r>
              <a:rPr lang="en-US" altLang="en-US" sz="3600">
                <a:ea typeface="Geneva" charset="-128"/>
              </a:rPr>
              <a:t>Document and Report, cont. </a:t>
            </a:r>
          </a:p>
        </p:txBody>
      </p:sp>
      <p:sp>
        <p:nvSpPr>
          <p:cNvPr id="110595" name="Content Placeholder 2"/>
          <p:cNvSpPr>
            <a:spLocks noGrp="1"/>
          </p:cNvSpPr>
          <p:nvPr>
            <p:ph idx="1"/>
          </p:nvPr>
        </p:nvSpPr>
        <p:spPr>
          <a:xfrm>
            <a:off x="371474" y="1295400"/>
            <a:ext cx="7629526" cy="4114800"/>
          </a:xfrm>
        </p:spPr>
        <p:txBody>
          <a:bodyPr/>
          <a:lstStyle/>
          <a:p>
            <a:pPr indent="-382270" eaLnBrk="1" hangingPunct="1">
              <a:spcBef>
                <a:spcPts val="575"/>
              </a:spcBef>
              <a:buClrTx/>
            </a:pPr>
            <a:r>
              <a:rPr lang="en-US" altLang="en-US" sz="2200">
                <a:ea typeface="Geneva"/>
              </a:rPr>
              <a:t>Each treatment (such as "Wound cleansed and bandage changed") or disposition (such as “Sent to hospital” or “Sent home”) must be entered on the same line and initialed by the person authorizing or handling the disposition or treatment.</a:t>
            </a:r>
            <a:endParaRPr lang="en-US">
              <a:ea typeface="Geneva"/>
            </a:endParaRPr>
          </a:p>
          <a:p>
            <a:pPr indent="-382270" eaLnBrk="1" hangingPunct="1">
              <a:spcBef>
                <a:spcPts val="575"/>
              </a:spcBef>
              <a:buClrTx/>
            </a:pPr>
            <a:r>
              <a:rPr lang="en-US" altLang="en-US" sz="2200">
                <a:ea typeface="Geneva"/>
              </a:rPr>
              <a:t>The logbook must also reflect situations in which </a:t>
            </a:r>
            <a:br>
              <a:rPr lang="en-US" altLang="en-US" sz="2200">
                <a:ea typeface="Geneva" charset="-128"/>
              </a:rPr>
            </a:br>
            <a:r>
              <a:rPr lang="en-US" altLang="en-US" sz="2200">
                <a:ea typeface="Geneva"/>
              </a:rPr>
              <a:t>an accident victim is taken directly from an accident scene to a hospital or private clinic rather than to the health lodge. </a:t>
            </a:r>
            <a:endParaRPr lang="en-US" altLang="en-US" sz="2200">
              <a:ea typeface="Geneva" charset="-128"/>
              <a:cs typeface="Arial"/>
            </a:endParaRPr>
          </a:p>
          <a:p>
            <a:pPr indent="-382270" eaLnBrk="1" hangingPunct="1">
              <a:spcBef>
                <a:spcPts val="575"/>
              </a:spcBef>
              <a:buClrTx/>
            </a:pPr>
            <a:endParaRPr lang="en-US" altLang="en-US" sz="2200">
              <a:ea typeface="Geneva" charset="-128"/>
              <a:cs typeface="Arial"/>
            </a:endParaRPr>
          </a:p>
        </p:txBody>
      </p:sp>
      <p:sp>
        <p:nvSpPr>
          <p:cNvPr id="110596"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6B19EE26-84FB-4460-98D2-5C311762F21F}" type="slidenum">
              <a:rPr lang="en-US" altLang="en-US" sz="1000">
                <a:solidFill>
                  <a:schemeClr val="tx2"/>
                </a:solidFill>
              </a:rPr>
              <a:pPr algn="r" eaLnBrk="1" hangingPunct="1">
                <a:spcBef>
                  <a:spcPct val="0"/>
                </a:spcBef>
                <a:buClrTx/>
                <a:buSzTx/>
                <a:buFontTx/>
                <a:buNone/>
              </a:pPr>
              <a:t>49</a:t>
            </a:fld>
            <a:endParaRPr lang="en-US" altLang="en-US" sz="100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7467600" cy="1143000"/>
          </a:xfrm>
        </p:spPr>
        <p:txBody>
          <a:bodyPr/>
          <a:lstStyle/>
          <a:p>
            <a:pPr eaLnBrk="1" hangingPunct="1">
              <a:tabLst>
                <a:tab pos="457200" algn="l"/>
              </a:tabLst>
            </a:pPr>
            <a:r>
              <a:rPr lang="en-US" altLang="en-US" sz="4200" b="1">
                <a:ea typeface="Geneva" charset="-128"/>
              </a:rPr>
              <a:t>Objectives of </a:t>
            </a:r>
            <a:br>
              <a:rPr lang="en-US" altLang="en-US" sz="4200" b="1">
                <a:ea typeface="Geneva" charset="-128"/>
              </a:rPr>
            </a:br>
            <a:r>
              <a:rPr lang="en-US" altLang="en-US" sz="4200" b="1">
                <a:ea typeface="Geneva" charset="-128"/>
              </a:rPr>
              <a:t>	Camp Health Officer Training</a:t>
            </a:r>
          </a:p>
        </p:txBody>
      </p:sp>
      <p:sp>
        <p:nvSpPr>
          <p:cNvPr id="16387" name="Content Placeholder 2"/>
          <p:cNvSpPr>
            <a:spLocks noGrp="1"/>
          </p:cNvSpPr>
          <p:nvPr>
            <p:ph idx="1"/>
          </p:nvPr>
        </p:nvSpPr>
        <p:spPr>
          <a:xfrm>
            <a:off x="457200" y="1905000"/>
            <a:ext cx="7620000" cy="3733800"/>
          </a:xfrm>
        </p:spPr>
        <p:txBody>
          <a:bodyPr/>
          <a:lstStyle/>
          <a:p>
            <a:pPr eaLnBrk="1" hangingPunct="1">
              <a:spcBef>
                <a:spcPts val="575"/>
              </a:spcBef>
              <a:buFontTx/>
              <a:buNone/>
            </a:pPr>
            <a:r>
              <a:rPr lang="en-US" altLang="en-US" sz="2200">
                <a:ea typeface="Geneva" charset="-128"/>
              </a:rPr>
              <a:t>At the end of this training course, you should:</a:t>
            </a:r>
          </a:p>
          <a:p>
            <a:pPr eaLnBrk="1" hangingPunct="1">
              <a:spcBef>
                <a:spcPts val="575"/>
              </a:spcBef>
              <a:buClrTx/>
            </a:pPr>
            <a:r>
              <a:rPr lang="en-US" altLang="en-US" sz="2200">
                <a:ea typeface="Geneva" charset="-128"/>
              </a:rPr>
              <a:t>Understand the duties and responsibilities of the camp health officer—before, during, and after camp.</a:t>
            </a:r>
          </a:p>
          <a:p>
            <a:pPr eaLnBrk="1" hangingPunct="1">
              <a:spcBef>
                <a:spcPts val="575"/>
              </a:spcBef>
              <a:buClrTx/>
            </a:pPr>
            <a:r>
              <a:rPr lang="en-US" altLang="en-US" sz="2200">
                <a:ea typeface="Geneva" charset="-128"/>
              </a:rPr>
              <a:t>Be able to implement the policies, procedures, and reference materials you need to do your job.</a:t>
            </a:r>
          </a:p>
          <a:p>
            <a:pPr eaLnBrk="1" hangingPunct="1">
              <a:spcBef>
                <a:spcPts val="575"/>
              </a:spcBef>
              <a:buClrTx/>
            </a:pPr>
            <a:r>
              <a:rPr lang="en-US" altLang="en-US" sz="2200">
                <a:ea typeface="Geneva" charset="-128"/>
              </a:rPr>
              <a:t>Understand the requirements for recording and reporting injuries and illness, which are also part of your job.</a:t>
            </a:r>
          </a:p>
        </p:txBody>
      </p:sp>
      <p:sp>
        <p:nvSpPr>
          <p:cNvPr id="16388"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ACDA5B88-5C72-4BC2-9B8C-212DAC2C2E73}" type="slidenum">
              <a:rPr lang="en-US" altLang="en-US" sz="1000">
                <a:solidFill>
                  <a:schemeClr val="tx2"/>
                </a:solidFill>
              </a:rPr>
              <a:pPr algn="r" eaLnBrk="1" hangingPunct="1">
                <a:spcBef>
                  <a:spcPct val="0"/>
                </a:spcBef>
                <a:buClrTx/>
                <a:buSzTx/>
                <a:buFontTx/>
                <a:buNone/>
              </a:pPr>
              <a:t>5</a:t>
            </a:fld>
            <a:endParaRPr lang="en-US" altLang="en-US" sz="1000">
              <a:solidFill>
                <a:schemeClr val="tx2"/>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a:xfrm>
            <a:off x="371475" y="190500"/>
            <a:ext cx="7467600" cy="1143000"/>
          </a:xfrm>
        </p:spPr>
        <p:txBody>
          <a:bodyPr/>
          <a:lstStyle/>
          <a:p>
            <a:pPr eaLnBrk="1" hangingPunct="1"/>
            <a:r>
              <a:rPr lang="en-US" altLang="en-US" sz="3600">
                <a:ea typeface="Geneva" charset="-128"/>
              </a:rPr>
              <a:t>Document and Report, cont. </a:t>
            </a:r>
          </a:p>
        </p:txBody>
      </p:sp>
      <p:sp>
        <p:nvSpPr>
          <p:cNvPr id="110595" name="Content Placeholder 2"/>
          <p:cNvSpPr>
            <a:spLocks noGrp="1"/>
          </p:cNvSpPr>
          <p:nvPr>
            <p:ph idx="1"/>
          </p:nvPr>
        </p:nvSpPr>
        <p:spPr>
          <a:xfrm>
            <a:off x="371474" y="1295400"/>
            <a:ext cx="7629526" cy="4114800"/>
          </a:xfrm>
        </p:spPr>
        <p:txBody>
          <a:bodyPr/>
          <a:lstStyle/>
          <a:p>
            <a:pPr eaLnBrk="1" hangingPunct="1">
              <a:spcBef>
                <a:spcPts val="575"/>
              </a:spcBef>
              <a:buClrTx/>
            </a:pPr>
            <a:r>
              <a:rPr lang="en-US" altLang="en-US" sz="2200">
                <a:ea typeface="Geneva" charset="-128"/>
              </a:rPr>
              <a:t>Specific examples of how to make correct entries are shown on page 4 of the First Aid Log (and on the next slide).</a:t>
            </a:r>
          </a:p>
          <a:p>
            <a:pPr eaLnBrk="1" hangingPunct="1">
              <a:spcBef>
                <a:spcPts val="575"/>
              </a:spcBef>
              <a:buClrTx/>
            </a:pPr>
            <a:r>
              <a:rPr lang="en-US" altLang="en-US" sz="2200">
                <a:ea typeface="Geneva" charset="-128"/>
              </a:rPr>
              <a:t>Because of employee reporting requirements, there must be </a:t>
            </a:r>
            <a:r>
              <a:rPr lang="en-US" altLang="en-US" sz="2200" b="1">
                <a:ea typeface="Geneva" charset="-128"/>
              </a:rPr>
              <a:t>two separate logbooks: </a:t>
            </a:r>
          </a:p>
          <a:p>
            <a:pPr lvl="1" eaLnBrk="1" hangingPunct="1">
              <a:spcBef>
                <a:spcPts val="575"/>
              </a:spcBef>
              <a:buClrTx/>
              <a:buFont typeface="Courier New" panose="02070309020205020404" pitchFamily="49" charset="0"/>
              <a:buChar char="o"/>
            </a:pPr>
            <a:r>
              <a:rPr lang="en-US" altLang="en-US" sz="2200">
                <a:ea typeface="Geneva" charset="-128"/>
              </a:rPr>
              <a:t>one for </a:t>
            </a:r>
            <a:r>
              <a:rPr lang="en-US" altLang="en-US" sz="2200" b="1">
                <a:ea typeface="Geneva" charset="-128"/>
              </a:rPr>
              <a:t>camp staff and BSA employees </a:t>
            </a:r>
            <a:r>
              <a:rPr lang="en-US" altLang="en-US" sz="2200">
                <a:ea typeface="Geneva" charset="-128"/>
              </a:rPr>
              <a:t>(local council employees, including professional staff, camp ranger, and summertime part-time employees) and </a:t>
            </a:r>
          </a:p>
          <a:p>
            <a:pPr lvl="1" eaLnBrk="1" hangingPunct="1">
              <a:spcBef>
                <a:spcPts val="575"/>
              </a:spcBef>
              <a:buClrTx/>
              <a:buFont typeface="Courier New" panose="02070309020205020404" pitchFamily="49" charset="0"/>
              <a:buChar char="o"/>
            </a:pPr>
            <a:r>
              <a:rPr lang="en-US" altLang="en-US" sz="2200">
                <a:ea typeface="Geneva" charset="-128"/>
              </a:rPr>
              <a:t>one for </a:t>
            </a:r>
            <a:r>
              <a:rPr lang="en-US" altLang="en-US" sz="2200" b="1">
                <a:ea typeface="Geneva" charset="-128"/>
              </a:rPr>
              <a:t>people attending camp </a:t>
            </a:r>
            <a:r>
              <a:rPr lang="en-US" altLang="en-US" sz="2200">
                <a:ea typeface="Geneva" charset="-128"/>
              </a:rPr>
              <a:t>(campers, guests, adult volunteers).</a:t>
            </a:r>
          </a:p>
        </p:txBody>
      </p:sp>
      <p:sp>
        <p:nvSpPr>
          <p:cNvPr id="110596"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6B19EE26-84FB-4460-98D2-5C311762F21F}" type="slidenum">
              <a:rPr lang="en-US" altLang="en-US" sz="1000">
                <a:solidFill>
                  <a:schemeClr val="tx2"/>
                </a:solidFill>
              </a:rPr>
              <a:pPr algn="r" eaLnBrk="1" hangingPunct="1">
                <a:spcBef>
                  <a:spcPct val="0"/>
                </a:spcBef>
                <a:buClrTx/>
                <a:buSzTx/>
                <a:buFontTx/>
                <a:buNone/>
              </a:pPr>
              <a:t>50</a:t>
            </a:fld>
            <a:endParaRPr lang="en-US" altLang="en-US" sz="1000">
              <a:solidFill>
                <a:schemeClr val="tx2"/>
              </a:solidFill>
            </a:endParaRPr>
          </a:p>
        </p:txBody>
      </p:sp>
    </p:spTree>
    <p:extLst>
      <p:ext uri="{BB962C8B-B14F-4D97-AF65-F5344CB8AC3E}">
        <p14:creationId xmlns:p14="http://schemas.microsoft.com/office/powerpoint/2010/main" val="36315337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7" name="Title 1"/>
          <p:cNvSpPr txBox="1">
            <a:spLocks/>
          </p:cNvSpPr>
          <p:nvPr/>
        </p:nvSpPr>
        <p:spPr bwMode="auto">
          <a:xfrm>
            <a:off x="383506" y="154404"/>
            <a:ext cx="769369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lvl1pPr algn="l" rtl="0" eaLnBrk="0" fontAlgn="base" hangingPunct="0">
              <a:spcBef>
                <a:spcPct val="0"/>
              </a:spcBef>
              <a:spcAft>
                <a:spcPct val="0"/>
              </a:spcAft>
              <a:defRPr sz="4600" kern="1200">
                <a:solidFill>
                  <a:schemeClr val="bg1"/>
                </a:solidFill>
                <a:latin typeface="+mj-lt"/>
                <a:ea typeface="Geneva" charset="0"/>
                <a:cs typeface="+mj-cs"/>
              </a:defRPr>
            </a:lvl1pPr>
            <a:lvl2pPr algn="l" rtl="0" eaLnBrk="0" fontAlgn="base" hangingPunct="0">
              <a:spcBef>
                <a:spcPct val="0"/>
              </a:spcBef>
              <a:spcAft>
                <a:spcPct val="0"/>
              </a:spcAft>
              <a:defRPr sz="4600">
                <a:solidFill>
                  <a:schemeClr val="bg1"/>
                </a:solidFill>
                <a:latin typeface="Franklin Gothic Book" charset="0"/>
                <a:ea typeface="Geneva" charset="0"/>
              </a:defRPr>
            </a:lvl2pPr>
            <a:lvl3pPr algn="l" rtl="0" eaLnBrk="0" fontAlgn="base" hangingPunct="0">
              <a:spcBef>
                <a:spcPct val="0"/>
              </a:spcBef>
              <a:spcAft>
                <a:spcPct val="0"/>
              </a:spcAft>
              <a:defRPr sz="4600">
                <a:solidFill>
                  <a:schemeClr val="bg1"/>
                </a:solidFill>
                <a:latin typeface="Franklin Gothic Book" charset="0"/>
                <a:ea typeface="Geneva" charset="0"/>
              </a:defRPr>
            </a:lvl3pPr>
            <a:lvl4pPr algn="l" rtl="0" eaLnBrk="0" fontAlgn="base" hangingPunct="0">
              <a:spcBef>
                <a:spcPct val="0"/>
              </a:spcBef>
              <a:spcAft>
                <a:spcPct val="0"/>
              </a:spcAft>
              <a:defRPr sz="4600">
                <a:solidFill>
                  <a:schemeClr val="bg1"/>
                </a:solidFill>
                <a:latin typeface="Franklin Gothic Book" charset="0"/>
                <a:ea typeface="Geneva" charset="0"/>
              </a:defRPr>
            </a:lvl4pPr>
            <a:lvl5pPr algn="l" rtl="0" eaLnBrk="0" fontAlgn="base" hangingPunct="0">
              <a:spcBef>
                <a:spcPct val="0"/>
              </a:spcBef>
              <a:spcAft>
                <a:spcPct val="0"/>
              </a:spcAft>
              <a:defRPr sz="4600">
                <a:solidFill>
                  <a:schemeClr val="bg1"/>
                </a:solidFill>
                <a:latin typeface="Franklin Gothic Book" charset="0"/>
                <a:ea typeface="Geneva" charset="0"/>
              </a:defRPr>
            </a:lvl5pPr>
            <a:lvl6pPr marL="457200" algn="l" rtl="0" eaLnBrk="1" fontAlgn="base" hangingPunct="1">
              <a:spcBef>
                <a:spcPct val="0"/>
              </a:spcBef>
              <a:spcAft>
                <a:spcPct val="0"/>
              </a:spcAft>
              <a:defRPr sz="4600">
                <a:solidFill>
                  <a:schemeClr val="bg1"/>
                </a:solidFill>
                <a:latin typeface="Franklin Gothic Book" charset="0"/>
                <a:ea typeface="Geneva" charset="0"/>
              </a:defRPr>
            </a:lvl6pPr>
            <a:lvl7pPr marL="914400" algn="l" rtl="0" eaLnBrk="1" fontAlgn="base" hangingPunct="1">
              <a:spcBef>
                <a:spcPct val="0"/>
              </a:spcBef>
              <a:spcAft>
                <a:spcPct val="0"/>
              </a:spcAft>
              <a:defRPr sz="4600">
                <a:solidFill>
                  <a:schemeClr val="bg1"/>
                </a:solidFill>
                <a:latin typeface="Franklin Gothic Book" charset="0"/>
                <a:ea typeface="Geneva" charset="0"/>
              </a:defRPr>
            </a:lvl7pPr>
            <a:lvl8pPr marL="1371600" algn="l" rtl="0" eaLnBrk="1" fontAlgn="base" hangingPunct="1">
              <a:spcBef>
                <a:spcPct val="0"/>
              </a:spcBef>
              <a:spcAft>
                <a:spcPct val="0"/>
              </a:spcAft>
              <a:defRPr sz="4600">
                <a:solidFill>
                  <a:schemeClr val="bg1"/>
                </a:solidFill>
                <a:latin typeface="Franklin Gothic Book" charset="0"/>
                <a:ea typeface="Geneva" charset="0"/>
              </a:defRPr>
            </a:lvl8pPr>
            <a:lvl9pPr marL="1828800" algn="l" rtl="0" eaLnBrk="1" fontAlgn="base" hangingPunct="1">
              <a:spcBef>
                <a:spcPct val="0"/>
              </a:spcBef>
              <a:spcAft>
                <a:spcPct val="0"/>
              </a:spcAft>
              <a:defRPr sz="4600">
                <a:solidFill>
                  <a:schemeClr val="bg1"/>
                </a:solidFill>
                <a:latin typeface="Franklin Gothic Book" charset="0"/>
                <a:ea typeface="Geneva" charset="0"/>
              </a:defRPr>
            </a:lvl9pPr>
          </a:lstStyle>
          <a:p>
            <a:pPr defTabSz="914400" eaLnBrk="1" hangingPunct="1">
              <a:tabLst>
                <a:tab pos="457200" algn="l"/>
              </a:tabLst>
            </a:pPr>
            <a:r>
              <a:rPr lang="en-US" altLang="en-US" sz="3600" b="1">
                <a:ea typeface="Geneva" charset="-128"/>
              </a:rPr>
              <a:t>Document and Report:  </a:t>
            </a:r>
            <a:r>
              <a:rPr lang="en-US" altLang="en-US" sz="3600">
                <a:ea typeface="Geneva" charset="-128"/>
              </a:rPr>
              <a:t>Sample entries 	in the First Aid Log </a:t>
            </a:r>
          </a:p>
        </p:txBody>
      </p:sp>
      <p:grpSp>
        <p:nvGrpSpPr>
          <p:cNvPr id="15" name="Group 14"/>
          <p:cNvGrpSpPr/>
          <p:nvPr/>
        </p:nvGrpSpPr>
        <p:grpSpPr>
          <a:xfrm>
            <a:off x="304800" y="1295400"/>
            <a:ext cx="8001001" cy="4419600"/>
            <a:chOff x="304800" y="1295400"/>
            <a:chExt cx="8001001" cy="4419600"/>
          </a:xfrm>
        </p:grpSpPr>
        <p:pic>
          <p:nvPicPr>
            <p:cNvPr id="5" name="Picture 4"/>
            <p:cNvPicPr>
              <a:picLocks noChangeAspect="1"/>
            </p:cNvPicPr>
            <p:nvPr/>
          </p:nvPicPr>
          <p:blipFill rotWithShape="1">
            <a:blip r:embed="rId2"/>
            <a:srcRect r="4711" b="18265"/>
            <a:stretch/>
          </p:blipFill>
          <p:spPr>
            <a:xfrm>
              <a:off x="4329249" y="1295400"/>
              <a:ext cx="3976552" cy="4419600"/>
            </a:xfrm>
            <a:prstGeom prst="rect">
              <a:avLst/>
            </a:prstGeom>
          </p:spPr>
        </p:pic>
        <p:pic>
          <p:nvPicPr>
            <p:cNvPr id="4" name="Picture 3"/>
            <p:cNvPicPr>
              <a:picLocks noChangeAspect="1"/>
            </p:cNvPicPr>
            <p:nvPr/>
          </p:nvPicPr>
          <p:blipFill rotWithShape="1">
            <a:blip r:embed="rId3"/>
            <a:srcRect l="3822" r="88" b="18320"/>
            <a:stretch/>
          </p:blipFill>
          <p:spPr>
            <a:xfrm>
              <a:off x="304800" y="1298380"/>
              <a:ext cx="4038600" cy="4416619"/>
            </a:xfrm>
            <a:prstGeom prst="rect">
              <a:avLst/>
            </a:prstGeom>
          </p:spPr>
        </p:pic>
        <p:pic>
          <p:nvPicPr>
            <p:cNvPr id="14" name="Picture 13"/>
            <p:cNvPicPr>
              <a:picLocks noChangeAspect="1"/>
            </p:cNvPicPr>
            <p:nvPr/>
          </p:nvPicPr>
          <p:blipFill rotWithShape="1">
            <a:blip r:embed="rId2"/>
            <a:srcRect l="1996" r="66963" b="90135"/>
            <a:stretch/>
          </p:blipFill>
          <p:spPr>
            <a:xfrm>
              <a:off x="4038600" y="1298380"/>
              <a:ext cx="1295400" cy="575601"/>
            </a:xfrm>
            <a:prstGeom prst="rect">
              <a:avLst/>
            </a:prstGeom>
          </p:spPr>
        </p:pic>
      </p:grpSp>
      <p:sp>
        <p:nvSpPr>
          <p:cNvPr id="10" name="Rectangle 9"/>
          <p:cNvSpPr/>
          <p:nvPr/>
        </p:nvSpPr>
        <p:spPr>
          <a:xfrm>
            <a:off x="2300846" y="2101906"/>
            <a:ext cx="1965006" cy="215788"/>
          </a:xfrm>
          <a:prstGeom prst="rect">
            <a:avLst/>
          </a:prstGeom>
          <a:noFill/>
          <a:ln w="222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331866" y="2940106"/>
            <a:ext cx="1965006" cy="215788"/>
          </a:xfrm>
          <a:prstGeom prst="rect">
            <a:avLst/>
          </a:prstGeom>
          <a:noFill/>
          <a:ln w="222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377046" y="3778306"/>
            <a:ext cx="1965006" cy="215788"/>
          </a:xfrm>
          <a:prstGeom prst="rect">
            <a:avLst/>
          </a:prstGeom>
          <a:noFill/>
          <a:ln w="222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333214" y="4768906"/>
            <a:ext cx="1965006" cy="215788"/>
          </a:xfrm>
          <a:prstGeom prst="rect">
            <a:avLst/>
          </a:prstGeom>
          <a:noFill/>
          <a:ln w="222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3"/>
          <p:cNvSpPr txBox="1">
            <a:spLocks/>
          </p:cNvSpPr>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57200"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Arial" panose="020B0604020202020204" pitchFamily="34" charset="0"/>
                <a:ea typeface="Geneva" charset="-128"/>
                <a:cs typeface="+mn-cs"/>
              </a:defRPr>
            </a:lvl1pPr>
            <a:lvl2pPr marL="742950" indent="-285750" algn="l" defTabSz="457200"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Arial" panose="020B0604020202020204" pitchFamily="34" charset="0"/>
                <a:ea typeface="Geneva" charset="-128"/>
                <a:cs typeface="+mn-cs"/>
              </a:defRPr>
            </a:lvl2pPr>
            <a:lvl3pPr marL="1143000" indent="-228600" algn="l" defTabSz="457200"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Arial" panose="020B0604020202020204" pitchFamily="34" charset="0"/>
                <a:ea typeface="Geneva" charset="-128"/>
                <a:cs typeface="+mn-cs"/>
              </a:defRPr>
            </a:lvl3pPr>
            <a:lvl4pPr marL="1600200" indent="-228600" algn="l" defTabSz="457200"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Arial" panose="020B0604020202020204" pitchFamily="34" charset="0"/>
                <a:ea typeface="Geneva" charset="-128"/>
                <a:cs typeface="+mn-cs"/>
              </a:defRPr>
            </a:lvl4pPr>
            <a:lvl5pPr marL="2057400" indent="-228600" algn="l" defTabSz="457200"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5pPr>
            <a:lvl6pPr marL="25146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6pPr>
            <a:lvl7pPr marL="29718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7pPr>
            <a:lvl8pPr marL="34290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8pPr>
            <a:lvl9pPr marL="38862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9pPr>
          </a:lstStyle>
          <a:p>
            <a:pPr algn="r" eaLnBrk="1" hangingPunct="1">
              <a:spcBef>
                <a:spcPct val="0"/>
              </a:spcBef>
              <a:buClrTx/>
              <a:buSzTx/>
              <a:buFontTx/>
              <a:buNone/>
            </a:pPr>
            <a:fld id="{BD6E4C3B-A278-4E9D-9DC9-39ACC60CD3A9}" type="slidenum">
              <a:rPr lang="en-US" altLang="en-US" sz="1000" smtClean="0">
                <a:solidFill>
                  <a:schemeClr val="tx2"/>
                </a:solidFill>
              </a:rPr>
              <a:pPr algn="r" eaLnBrk="1" hangingPunct="1">
                <a:spcBef>
                  <a:spcPct val="0"/>
                </a:spcBef>
                <a:buClrTx/>
                <a:buSzTx/>
                <a:buFontTx/>
                <a:buNone/>
              </a:pPr>
              <a:t>51</a:t>
            </a:fld>
            <a:endParaRPr lang="en-US" altLang="en-US" sz="1000">
              <a:solidFill>
                <a:schemeClr val="tx2"/>
              </a:solidFill>
            </a:endParaRPr>
          </a:p>
        </p:txBody>
      </p:sp>
    </p:spTree>
    <p:extLst>
      <p:ext uri="{BB962C8B-B14F-4D97-AF65-F5344CB8AC3E}">
        <p14:creationId xmlns:p14="http://schemas.microsoft.com/office/powerpoint/2010/main" val="33359605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a:xfrm>
            <a:off x="457200" y="76200"/>
            <a:ext cx="7467600" cy="1143000"/>
          </a:xfrm>
        </p:spPr>
        <p:txBody>
          <a:bodyPr/>
          <a:lstStyle/>
          <a:p>
            <a:pPr eaLnBrk="1" hangingPunct="1"/>
            <a:r>
              <a:rPr lang="en-US" altLang="en-US" sz="3600">
                <a:ea typeface="Geneva" charset="-128"/>
              </a:rPr>
              <a:t>Document and Report, cont. </a:t>
            </a:r>
          </a:p>
        </p:txBody>
      </p:sp>
      <p:sp>
        <p:nvSpPr>
          <p:cNvPr id="118787" name="Content Placeholder 2"/>
          <p:cNvSpPr>
            <a:spLocks noGrp="1"/>
          </p:cNvSpPr>
          <p:nvPr>
            <p:ph idx="1"/>
          </p:nvPr>
        </p:nvSpPr>
        <p:spPr>
          <a:xfrm>
            <a:off x="457200" y="1219200"/>
            <a:ext cx="8001000" cy="4708525"/>
          </a:xfrm>
        </p:spPr>
        <p:txBody>
          <a:bodyPr/>
          <a:lstStyle/>
          <a:p>
            <a:pPr indent="-382270" eaLnBrk="1" hangingPunct="1">
              <a:spcBef>
                <a:spcPts val="575"/>
              </a:spcBef>
              <a:buClrTx/>
            </a:pPr>
            <a:r>
              <a:rPr lang="en-US" altLang="en-US" sz="2200">
                <a:ea typeface="Geneva" charset="-128"/>
              </a:rPr>
              <a:t>Reporting and handling of a </a:t>
            </a:r>
            <a:r>
              <a:rPr lang="en-US" altLang="en-US" sz="2200" b="1">
                <a:ea typeface="Geneva" charset="-128"/>
              </a:rPr>
              <a:t>fatality or serious injury or illness </a:t>
            </a:r>
            <a:r>
              <a:rPr lang="en-US" altLang="en-US" sz="2200">
                <a:ea typeface="Geneva" charset="-128"/>
              </a:rPr>
              <a:t>are to be treated with the utmost of care by a team</a:t>
            </a:r>
            <a:r>
              <a:rPr lang="en-US" altLang="en-US" sz="2000">
                <a:ea typeface="Geneva" charset="-128"/>
              </a:rPr>
              <a:t>—</a:t>
            </a:r>
            <a:r>
              <a:rPr lang="en-US" altLang="en-US" sz="2200">
                <a:ea typeface="Geneva" charset="-128"/>
              </a:rPr>
              <a:t>not by the Camp Health Officer acting alone! </a:t>
            </a:r>
            <a:r>
              <a:rPr lang="en-US" altLang="en-US" sz="1800" i="1">
                <a:ea typeface="Geneva" charset="-128"/>
              </a:rPr>
              <a:t>Refer to NCAP Standard AO-808.</a:t>
            </a:r>
            <a:endParaRPr lang="en-US"/>
          </a:p>
          <a:p>
            <a:pPr indent="-382270" eaLnBrk="1" hangingPunct="1">
              <a:spcBef>
                <a:spcPts val="575"/>
              </a:spcBef>
              <a:buClrTx/>
            </a:pPr>
            <a:r>
              <a:rPr lang="en-US" altLang="en-US" sz="2200">
                <a:ea typeface="Geneva" charset="-128"/>
              </a:rPr>
              <a:t>Inform the Camp Director as soon as possible after the injured person has begun receiving care.</a:t>
            </a:r>
            <a:endParaRPr lang="en-US" altLang="en-US" sz="2200">
              <a:ea typeface="Geneva" charset="-128"/>
              <a:cs typeface="Arial"/>
            </a:endParaRPr>
          </a:p>
          <a:p>
            <a:pPr indent="-382270" eaLnBrk="1" hangingPunct="1">
              <a:spcBef>
                <a:spcPts val="575"/>
              </a:spcBef>
              <a:buClrTx/>
            </a:pPr>
            <a:endParaRPr lang="en-US" altLang="en-US" sz="2200">
              <a:ea typeface="Geneva" charset="-128"/>
              <a:cs typeface="Arial"/>
            </a:endParaRPr>
          </a:p>
        </p:txBody>
      </p:sp>
      <p:sp>
        <p:nvSpPr>
          <p:cNvPr id="118788"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E7A3F3FC-F5B4-427D-9D00-FE53909CA530}" type="slidenum">
              <a:rPr lang="en-US" altLang="en-US" sz="1000">
                <a:solidFill>
                  <a:schemeClr val="tx2"/>
                </a:solidFill>
              </a:rPr>
              <a:pPr algn="r" eaLnBrk="1" hangingPunct="1">
                <a:spcBef>
                  <a:spcPct val="0"/>
                </a:spcBef>
                <a:buClrTx/>
                <a:buSzTx/>
                <a:buFontTx/>
                <a:buNone/>
              </a:pPr>
              <a:t>52</a:t>
            </a:fld>
            <a:endParaRPr lang="en-US" altLang="en-US" sz="1000">
              <a:solidFill>
                <a:schemeClr val="tx2"/>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a:spLocks noGrp="1"/>
          </p:cNvSpPr>
          <p:nvPr>
            <p:ph type="title"/>
          </p:nvPr>
        </p:nvSpPr>
        <p:spPr/>
        <p:txBody>
          <a:bodyPr/>
          <a:lstStyle/>
          <a:p>
            <a:pPr eaLnBrk="1" hangingPunct="1"/>
            <a:r>
              <a:rPr lang="en-US" altLang="en-US" sz="3600">
                <a:ea typeface="Geneva" charset="-128"/>
              </a:rPr>
              <a:t>Document and Report, cont.</a:t>
            </a:r>
          </a:p>
        </p:txBody>
      </p:sp>
      <p:sp>
        <p:nvSpPr>
          <p:cNvPr id="120835" name="Content Placeholder 2"/>
          <p:cNvSpPr>
            <a:spLocks noGrp="1"/>
          </p:cNvSpPr>
          <p:nvPr>
            <p:ph idx="1"/>
          </p:nvPr>
        </p:nvSpPr>
        <p:spPr>
          <a:xfrm>
            <a:off x="381000" y="1219200"/>
            <a:ext cx="8077200" cy="4114800"/>
          </a:xfrm>
        </p:spPr>
        <p:txBody>
          <a:bodyPr/>
          <a:lstStyle/>
          <a:p>
            <a:pPr eaLnBrk="1" hangingPunct="1">
              <a:spcBef>
                <a:spcPts val="575"/>
              </a:spcBef>
              <a:buClrTx/>
            </a:pPr>
            <a:r>
              <a:rPr lang="en-US" altLang="en-US" sz="2200">
                <a:ea typeface="Geneva" charset="-128"/>
              </a:rPr>
              <a:t>Because camp staff are </a:t>
            </a:r>
            <a:r>
              <a:rPr lang="en-US" altLang="en-US" sz="2200" b="1">
                <a:ea typeface="Geneva" charset="-128"/>
              </a:rPr>
              <a:t>employees</a:t>
            </a:r>
            <a:r>
              <a:rPr lang="en-US" altLang="en-US" sz="2200">
                <a:ea typeface="Geneva" charset="-128"/>
              </a:rPr>
              <a:t>, </a:t>
            </a:r>
            <a:r>
              <a:rPr lang="en-US" altLang="en-US" sz="2200" b="1">
                <a:ea typeface="Geneva" charset="-128"/>
              </a:rPr>
              <a:t>special reporting </a:t>
            </a:r>
            <a:r>
              <a:rPr lang="en-US" altLang="en-US" sz="2200">
                <a:ea typeface="Geneva" charset="-128"/>
              </a:rPr>
              <a:t>requirements exist for them. </a:t>
            </a:r>
          </a:p>
          <a:p>
            <a:pPr eaLnBrk="1" hangingPunct="1">
              <a:spcBef>
                <a:spcPts val="575"/>
              </a:spcBef>
              <a:buClrTx/>
            </a:pPr>
            <a:r>
              <a:rPr lang="en-US" altLang="en-US" sz="2200">
                <a:ea typeface="Geneva" charset="-128"/>
              </a:rPr>
              <a:t>Any accident resulting in the death of an employee must be reported by the council (the employer), either verbally or in writing, to the nearest OSHA office or via 1-800-321-OSHA (6742) or online </a:t>
            </a:r>
            <a:r>
              <a:rPr lang="en-US" altLang="en-US" sz="2200" b="1">
                <a:ea typeface="Geneva" charset="-128"/>
              </a:rPr>
              <a:t>within 8 hours </a:t>
            </a:r>
            <a:r>
              <a:rPr lang="en-US" altLang="en-US" sz="2200">
                <a:ea typeface="Geneva" charset="-128"/>
              </a:rPr>
              <a:t>of the accident.</a:t>
            </a:r>
          </a:p>
          <a:p>
            <a:pPr eaLnBrk="1" hangingPunct="1">
              <a:spcBef>
                <a:spcPts val="575"/>
              </a:spcBef>
              <a:buClrTx/>
            </a:pPr>
            <a:r>
              <a:rPr lang="en-US" altLang="en-US" sz="2200">
                <a:ea typeface="Geneva" charset="-128"/>
              </a:rPr>
              <a:t>Any accident requiring a work-related in-patient hospitalization, amputation or loss of an eye by an employee must be reported within 24 hours. </a:t>
            </a:r>
          </a:p>
          <a:p>
            <a:pPr eaLnBrk="1" hangingPunct="1">
              <a:spcBef>
                <a:spcPts val="575"/>
              </a:spcBef>
              <a:buClrTx/>
            </a:pPr>
            <a:r>
              <a:rPr lang="en-US" altLang="en-US" sz="2200" b="1">
                <a:ea typeface="Geneva" charset="-128"/>
              </a:rPr>
              <a:t>The Camp Director or other member of the council staff must do the reporting. </a:t>
            </a:r>
            <a:r>
              <a:rPr lang="en-US" altLang="en-US" sz="2200">
                <a:ea typeface="Geneva" charset="-128"/>
              </a:rPr>
              <a:t>This is </a:t>
            </a:r>
            <a:r>
              <a:rPr lang="en-US" altLang="en-US" sz="2200" i="1" u="sng">
                <a:ea typeface="Geneva" charset="-128"/>
              </a:rPr>
              <a:t>not</a:t>
            </a:r>
            <a:r>
              <a:rPr lang="en-US" altLang="en-US" sz="2200">
                <a:ea typeface="Geneva" charset="-128"/>
              </a:rPr>
              <a:t> the responsibility of the Camp Health Officer.</a:t>
            </a:r>
          </a:p>
          <a:p>
            <a:pPr eaLnBrk="1" hangingPunct="1">
              <a:spcBef>
                <a:spcPts val="575"/>
              </a:spcBef>
              <a:buClrTx/>
            </a:pPr>
            <a:endParaRPr lang="en-US" altLang="en-US" sz="2200">
              <a:ea typeface="Geneva" charset="-128"/>
            </a:endParaRPr>
          </a:p>
        </p:txBody>
      </p:sp>
      <p:sp>
        <p:nvSpPr>
          <p:cNvPr id="120836"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1AA4EDBB-5450-4415-B477-DDF4CF7F1BD0}" type="slidenum">
              <a:rPr lang="en-US" altLang="en-US" sz="1000">
                <a:solidFill>
                  <a:schemeClr val="tx2"/>
                </a:solidFill>
              </a:rPr>
              <a:pPr algn="r" eaLnBrk="1" hangingPunct="1">
                <a:spcBef>
                  <a:spcPct val="0"/>
                </a:spcBef>
                <a:buClrTx/>
                <a:buSzTx/>
                <a:buFontTx/>
                <a:buNone/>
              </a:pPr>
              <a:t>53</a:t>
            </a:fld>
            <a:endParaRPr lang="en-US" altLang="en-US" sz="1000">
              <a:solidFill>
                <a:schemeClr val="tx2"/>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a:xfrm>
            <a:off x="609600" y="228600"/>
            <a:ext cx="7467600" cy="1143000"/>
          </a:xfrm>
        </p:spPr>
        <p:txBody>
          <a:bodyPr/>
          <a:lstStyle/>
          <a:p>
            <a:pPr eaLnBrk="1" hangingPunct="1"/>
            <a:r>
              <a:rPr lang="en-US" altLang="en-US" sz="3600">
                <a:ea typeface="Geneva" charset="-128"/>
              </a:rPr>
              <a:t>Document and Report, cont. </a:t>
            </a:r>
          </a:p>
        </p:txBody>
      </p:sp>
      <p:sp>
        <p:nvSpPr>
          <p:cNvPr id="114691" name="Content Placeholder 2"/>
          <p:cNvSpPr>
            <a:spLocks noGrp="1"/>
          </p:cNvSpPr>
          <p:nvPr>
            <p:ph idx="1"/>
          </p:nvPr>
        </p:nvSpPr>
        <p:spPr>
          <a:xfrm>
            <a:off x="609600" y="1554162"/>
            <a:ext cx="7467600" cy="4114800"/>
          </a:xfrm>
        </p:spPr>
        <p:txBody>
          <a:bodyPr/>
          <a:lstStyle/>
          <a:p>
            <a:pPr eaLnBrk="1" hangingPunct="1">
              <a:spcBef>
                <a:spcPts val="575"/>
              </a:spcBef>
              <a:buClrTx/>
            </a:pPr>
            <a:r>
              <a:rPr lang="en-US" altLang="en-US" sz="2200">
                <a:ea typeface="Geneva" charset="-128"/>
              </a:rPr>
              <a:t>If a </a:t>
            </a:r>
            <a:r>
              <a:rPr lang="en-US" altLang="en-US" sz="2200" b="1">
                <a:ea typeface="Geneva" charset="-128"/>
              </a:rPr>
              <a:t>fatality or serious illness or injury </a:t>
            </a:r>
            <a:r>
              <a:rPr lang="en-US" altLang="en-US" sz="2200">
                <a:ea typeface="Geneva" charset="-128"/>
              </a:rPr>
              <a:t>occurs during the camping operation, the Camp Health Officer should retain a copy of the Annual Health and Medical Record of the affected person.</a:t>
            </a:r>
          </a:p>
          <a:p>
            <a:pPr eaLnBrk="1" hangingPunct="1">
              <a:spcBef>
                <a:spcPts val="575"/>
              </a:spcBef>
              <a:buClrTx/>
            </a:pPr>
            <a:r>
              <a:rPr lang="en-US" altLang="en-US" sz="2200">
                <a:ea typeface="Geneva" charset="-128"/>
              </a:rPr>
              <a:t>A copy of the completed Incident Information Report should be attached to that form.</a:t>
            </a:r>
          </a:p>
          <a:p>
            <a:pPr eaLnBrk="1" hangingPunct="1">
              <a:spcBef>
                <a:spcPts val="575"/>
              </a:spcBef>
              <a:buClrTx/>
            </a:pPr>
            <a:r>
              <a:rPr lang="en-US" altLang="en-US" sz="2200">
                <a:ea typeface="Geneva" charset="-128"/>
              </a:rPr>
              <a:t>The Incident Information Report and the Annual Health and Medical Record should be transmitted to the council office in accordance with the timelines outlined in NCAP Standard AO-808. </a:t>
            </a:r>
          </a:p>
          <a:p>
            <a:pPr eaLnBrk="1" hangingPunct="1">
              <a:spcBef>
                <a:spcPts val="575"/>
              </a:spcBef>
              <a:buClrTx/>
            </a:pPr>
            <a:endParaRPr lang="en-US" altLang="en-US" sz="2200">
              <a:ea typeface="Geneva" charset="-128"/>
            </a:endParaRPr>
          </a:p>
        </p:txBody>
      </p:sp>
      <p:sp>
        <p:nvSpPr>
          <p:cNvPr id="114692"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B437EA9B-E799-4778-9877-2EBA2BFDD0C0}" type="slidenum">
              <a:rPr lang="en-US" altLang="en-US" sz="1000">
                <a:solidFill>
                  <a:schemeClr val="tx2"/>
                </a:solidFill>
              </a:rPr>
              <a:pPr algn="r" eaLnBrk="1" hangingPunct="1">
                <a:spcBef>
                  <a:spcPct val="0"/>
                </a:spcBef>
                <a:buClrTx/>
                <a:buSzTx/>
                <a:buFontTx/>
                <a:buNone/>
              </a:pPr>
              <a:t>54</a:t>
            </a:fld>
            <a:endParaRPr lang="en-US" altLang="en-US" sz="1000">
              <a:solidFill>
                <a:schemeClr val="tx2"/>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p:txBody>
          <a:bodyPr/>
          <a:lstStyle/>
          <a:p>
            <a:pPr eaLnBrk="1" hangingPunct="1"/>
            <a:r>
              <a:rPr lang="en-US" altLang="en-US" sz="3600">
                <a:ea typeface="Geneva" charset="-128"/>
              </a:rPr>
              <a:t>Document and Report, cont. </a:t>
            </a:r>
          </a:p>
        </p:txBody>
      </p:sp>
      <p:sp>
        <p:nvSpPr>
          <p:cNvPr id="116739" name="Content Placeholder 2"/>
          <p:cNvSpPr>
            <a:spLocks noGrp="1"/>
          </p:cNvSpPr>
          <p:nvPr>
            <p:ph idx="1"/>
          </p:nvPr>
        </p:nvSpPr>
        <p:spPr>
          <a:xfrm>
            <a:off x="228600" y="1295400"/>
            <a:ext cx="8077200" cy="4876800"/>
          </a:xfrm>
        </p:spPr>
        <p:txBody>
          <a:bodyPr/>
          <a:lstStyle/>
          <a:p>
            <a:pPr eaLnBrk="1" hangingPunct="1">
              <a:spcBef>
                <a:spcPts val="575"/>
              </a:spcBef>
              <a:buClrTx/>
            </a:pPr>
            <a:r>
              <a:rPr lang="en-US" altLang="en-US" sz="2200">
                <a:ea typeface="Geneva" charset="-128"/>
              </a:rPr>
              <a:t>The council office will maintain the records according to the approved BSA records retention policy.  </a:t>
            </a:r>
          </a:p>
          <a:p>
            <a:pPr eaLnBrk="1" hangingPunct="1">
              <a:spcBef>
                <a:spcPts val="575"/>
              </a:spcBef>
              <a:buClrTx/>
            </a:pPr>
            <a:r>
              <a:rPr lang="en-US" altLang="en-US" sz="2200">
                <a:ea typeface="Geneva" charset="-128"/>
              </a:rPr>
              <a:t>The First Aid Log and other records will be used by the Council Health Supervisor and the council Enterprise Risk Management committee to prepare for future camping seasons. </a:t>
            </a:r>
          </a:p>
          <a:p>
            <a:pPr eaLnBrk="1" hangingPunct="1">
              <a:spcBef>
                <a:spcPts val="575"/>
              </a:spcBef>
              <a:buClrTx/>
            </a:pPr>
            <a:r>
              <a:rPr lang="en-US" altLang="en-US" sz="2200">
                <a:ea typeface="Geneva" charset="-128"/>
              </a:rPr>
              <a:t>Injury and illness logs for </a:t>
            </a:r>
            <a:r>
              <a:rPr lang="en-US" altLang="en-US" sz="2200" i="1">
                <a:ea typeface="Geneva" charset="-128"/>
              </a:rPr>
              <a:t>BSA employees </a:t>
            </a:r>
            <a:r>
              <a:rPr lang="en-US" altLang="en-US" sz="2200">
                <a:ea typeface="Geneva" charset="-128"/>
              </a:rPr>
              <a:t>and </a:t>
            </a:r>
            <a:r>
              <a:rPr lang="en-US" altLang="en-US" sz="2200" i="1">
                <a:ea typeface="Geneva" charset="-128"/>
              </a:rPr>
              <a:t>camp staff </a:t>
            </a:r>
            <a:r>
              <a:rPr lang="en-US" altLang="en-US" sz="2200">
                <a:ea typeface="Geneva" charset="-128"/>
              </a:rPr>
              <a:t>must be available when requested by the Bureau of Labor Statistics or a state agency. </a:t>
            </a:r>
          </a:p>
          <a:p>
            <a:pPr eaLnBrk="1" hangingPunct="1">
              <a:spcBef>
                <a:spcPts val="575"/>
              </a:spcBef>
              <a:buClrTx/>
            </a:pPr>
            <a:r>
              <a:rPr lang="en-US" altLang="en-US" sz="2200">
                <a:ea typeface="Geneva" charset="-128"/>
              </a:rPr>
              <a:t>Again, </a:t>
            </a:r>
            <a:r>
              <a:rPr lang="en-US" altLang="en-US" sz="2200" b="1">
                <a:ea typeface="Geneva" charset="-128"/>
              </a:rPr>
              <a:t>two separate logbooks </a:t>
            </a:r>
            <a:r>
              <a:rPr lang="en-US" altLang="en-US" sz="2200">
                <a:ea typeface="Geneva" charset="-128"/>
              </a:rPr>
              <a:t>must be maintained</a:t>
            </a:r>
            <a:r>
              <a:rPr lang="en-US" altLang="en-US" sz="2200" b="1">
                <a:ea typeface="Geneva" charset="-128"/>
              </a:rPr>
              <a:t>: </a:t>
            </a:r>
          </a:p>
          <a:p>
            <a:pPr lvl="1" eaLnBrk="1" hangingPunct="1">
              <a:spcBef>
                <a:spcPts val="575"/>
              </a:spcBef>
              <a:buClrTx/>
              <a:buSzPct val="120000"/>
            </a:pPr>
            <a:r>
              <a:rPr lang="en-US" altLang="en-US" sz="2200">
                <a:ea typeface="Geneva" charset="-128"/>
              </a:rPr>
              <a:t>one for camp </a:t>
            </a:r>
            <a:r>
              <a:rPr lang="en-US" altLang="en-US" sz="2200" b="1">
                <a:ea typeface="Geneva" charset="-128"/>
              </a:rPr>
              <a:t>staff and BSA employees</a:t>
            </a:r>
            <a:r>
              <a:rPr lang="en-US" altLang="en-US" sz="2200">
                <a:ea typeface="Geneva" charset="-128"/>
              </a:rPr>
              <a:t> and </a:t>
            </a:r>
          </a:p>
          <a:p>
            <a:pPr lvl="1" eaLnBrk="1" hangingPunct="1">
              <a:spcBef>
                <a:spcPts val="575"/>
              </a:spcBef>
              <a:buClrTx/>
              <a:buSzPct val="120000"/>
            </a:pPr>
            <a:r>
              <a:rPr lang="en-US" altLang="en-US" sz="2200">
                <a:ea typeface="Geneva" charset="-128"/>
              </a:rPr>
              <a:t>one for </a:t>
            </a:r>
            <a:r>
              <a:rPr lang="en-US" altLang="en-US" sz="2200" b="1">
                <a:ea typeface="Geneva" charset="-128"/>
              </a:rPr>
              <a:t>people attending camp</a:t>
            </a:r>
            <a:r>
              <a:rPr lang="en-US" altLang="en-US" sz="2200">
                <a:ea typeface="Geneva" charset="-128"/>
              </a:rPr>
              <a:t>.</a:t>
            </a:r>
          </a:p>
        </p:txBody>
      </p:sp>
      <p:sp>
        <p:nvSpPr>
          <p:cNvPr id="116740"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CE733810-74C1-4539-9634-12AE3BD96832}" type="slidenum">
              <a:rPr lang="en-US" altLang="en-US" sz="1000">
                <a:solidFill>
                  <a:schemeClr val="tx2"/>
                </a:solidFill>
              </a:rPr>
              <a:pPr algn="r" eaLnBrk="1" hangingPunct="1">
                <a:spcBef>
                  <a:spcPct val="0"/>
                </a:spcBef>
                <a:buClrTx/>
                <a:buSzTx/>
                <a:buFontTx/>
                <a:buNone/>
              </a:pPr>
              <a:t>55</a:t>
            </a:fld>
            <a:endParaRPr lang="en-US" altLang="en-US" sz="1000">
              <a:solidFill>
                <a:schemeClr val="tx2"/>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p:cNvSpPr>
            <a:spLocks noGrp="1"/>
          </p:cNvSpPr>
          <p:nvPr>
            <p:ph type="title"/>
          </p:nvPr>
        </p:nvSpPr>
        <p:spPr>
          <a:xfrm>
            <a:off x="338516" y="280524"/>
            <a:ext cx="8534400" cy="1143000"/>
          </a:xfrm>
        </p:spPr>
        <p:txBody>
          <a:bodyPr/>
          <a:lstStyle/>
          <a:p>
            <a:pPr eaLnBrk="1" hangingPunct="1">
              <a:tabLst>
                <a:tab pos="461963" algn="l"/>
              </a:tabLst>
            </a:pPr>
            <a:r>
              <a:rPr lang="en-US" altLang="en-US" sz="4200" b="1">
                <a:ea typeface="Geneva" charset="-128"/>
              </a:rPr>
              <a:t>Duties at the End of Camp: </a:t>
            </a:r>
            <a:br>
              <a:rPr lang="en-US" altLang="en-US" sz="3600" b="1">
                <a:ea typeface="Geneva" charset="-128"/>
              </a:rPr>
            </a:br>
            <a:r>
              <a:rPr lang="en-US" altLang="en-US" sz="3600" b="1">
                <a:ea typeface="Geneva" charset="-128"/>
              </a:rPr>
              <a:t>	</a:t>
            </a:r>
            <a:r>
              <a:rPr lang="en-US" altLang="en-US" sz="3600">
                <a:ea typeface="Geneva" charset="-128"/>
              </a:rPr>
              <a:t>Closing Camp </a:t>
            </a:r>
          </a:p>
        </p:txBody>
      </p:sp>
      <p:sp>
        <p:nvSpPr>
          <p:cNvPr id="122883" name="Content Placeholder 2"/>
          <p:cNvSpPr>
            <a:spLocks noGrp="1"/>
          </p:cNvSpPr>
          <p:nvPr>
            <p:ph idx="1"/>
          </p:nvPr>
        </p:nvSpPr>
        <p:spPr>
          <a:xfrm>
            <a:off x="360096" y="1397224"/>
            <a:ext cx="8229600" cy="5137150"/>
          </a:xfrm>
        </p:spPr>
        <p:txBody>
          <a:bodyPr/>
          <a:lstStyle/>
          <a:p>
            <a:pPr indent="-382270" eaLnBrk="1" hangingPunct="1">
              <a:spcBef>
                <a:spcPts val="575"/>
              </a:spcBef>
              <a:buClrTx/>
            </a:pPr>
            <a:r>
              <a:rPr lang="en-US" altLang="en-US" sz="2200">
                <a:ea typeface="Geneva"/>
              </a:rPr>
              <a:t>As with opening the camp, closing the camp for the season brings another list of important activities:</a:t>
            </a:r>
            <a:endParaRPr lang="en-US">
              <a:ea typeface="Geneva"/>
            </a:endParaRPr>
          </a:p>
          <a:p>
            <a:pPr marL="721995" lvl="1" eaLnBrk="1" hangingPunct="1">
              <a:spcBef>
                <a:spcPts val="575"/>
              </a:spcBef>
              <a:buClrTx/>
              <a:buSzPct val="120000"/>
            </a:pPr>
            <a:r>
              <a:rPr lang="en-US" altLang="en-US" sz="2000">
                <a:ea typeface="Geneva"/>
              </a:rPr>
              <a:t>Close the camp health lodge. Focus on storing the supplies and equipment, cleaning up for the next event/camp, and dealing with the paperwork you’ve accumulated. </a:t>
            </a:r>
            <a:endParaRPr lang="en-US" altLang="en-US" sz="2000">
              <a:ea typeface="Geneva" charset="-128"/>
              <a:cs typeface="Arial"/>
            </a:endParaRPr>
          </a:p>
          <a:p>
            <a:pPr marL="721995" lvl="1" eaLnBrk="1" hangingPunct="1">
              <a:spcBef>
                <a:spcPts val="575"/>
              </a:spcBef>
              <a:buClrTx/>
              <a:buSzPct val="120000"/>
            </a:pPr>
            <a:r>
              <a:rPr lang="en-US" altLang="en-US" sz="2000" b="1">
                <a:ea typeface="Geneva"/>
              </a:rPr>
              <a:t>Prepare an end-of-season report </a:t>
            </a:r>
            <a:r>
              <a:rPr lang="en-US" altLang="en-US" sz="2000">
                <a:ea typeface="Geneva"/>
              </a:rPr>
              <a:t>that summarizes events, activities, and recommendations for the future. The report should be submitted to the Camp Director for transmittal to the Council Enterprise Risk Management Committee. </a:t>
            </a:r>
            <a:endParaRPr lang="en-US" altLang="en-US" sz="2000">
              <a:ea typeface="Geneva" charset="-128"/>
              <a:cs typeface="Arial"/>
            </a:endParaRPr>
          </a:p>
          <a:p>
            <a:pPr marL="721995" lvl="1" eaLnBrk="1" hangingPunct="1">
              <a:spcBef>
                <a:spcPts val="575"/>
              </a:spcBef>
              <a:buClrTx/>
              <a:buSzPct val="120000"/>
            </a:pPr>
            <a:r>
              <a:rPr lang="en-US" altLang="en-US" sz="2000">
                <a:ea typeface="Geneva"/>
              </a:rPr>
              <a:t>Give all incident reports, medical records, and logbooks (by week for the season) to the Camp Director.</a:t>
            </a:r>
            <a:endParaRPr lang="en-US" altLang="en-US" sz="2000">
              <a:ea typeface="Geneva"/>
              <a:cs typeface="Arial"/>
            </a:endParaRPr>
          </a:p>
          <a:p>
            <a:pPr marL="721995" lvl="1" eaLnBrk="1" hangingPunct="1">
              <a:spcBef>
                <a:spcPts val="575"/>
              </a:spcBef>
              <a:buClrTx/>
              <a:buSzPct val="120000"/>
            </a:pPr>
            <a:r>
              <a:rPr lang="en-US" altLang="en-US" sz="2000">
                <a:ea typeface="Geneva"/>
              </a:rPr>
              <a:t>Consult with the Camp Director and Camp Ranger for other duties.</a:t>
            </a:r>
            <a:endParaRPr lang="en-US" altLang="en-US" sz="2000">
              <a:ea typeface="Geneva"/>
              <a:cs typeface="Arial"/>
            </a:endParaRPr>
          </a:p>
          <a:p>
            <a:pPr indent="-382270" eaLnBrk="1" hangingPunct="1">
              <a:spcBef>
                <a:spcPts val="575"/>
              </a:spcBef>
              <a:buClrTx/>
            </a:pPr>
            <a:endParaRPr lang="en-US" altLang="en-US" sz="2200">
              <a:ea typeface="Geneva" charset="-128"/>
              <a:cs typeface="Arial"/>
            </a:endParaRPr>
          </a:p>
        </p:txBody>
      </p:sp>
      <p:sp>
        <p:nvSpPr>
          <p:cNvPr id="122884"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D92E73F9-7DC5-4D8A-8F98-122004D9CF03}" type="slidenum">
              <a:rPr lang="en-US" altLang="en-US" sz="1000">
                <a:solidFill>
                  <a:schemeClr val="tx2"/>
                </a:solidFill>
              </a:rPr>
              <a:pPr algn="r" eaLnBrk="1" hangingPunct="1">
                <a:spcBef>
                  <a:spcPct val="0"/>
                </a:spcBef>
                <a:buClrTx/>
                <a:buSzTx/>
                <a:buFontTx/>
                <a:buNone/>
              </a:pPr>
              <a:t>56</a:t>
            </a:fld>
            <a:endParaRPr lang="en-US" altLang="en-US" sz="1000">
              <a:solidFill>
                <a:schemeClr val="tx2"/>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le 1"/>
          <p:cNvSpPr>
            <a:spLocks noGrp="1"/>
          </p:cNvSpPr>
          <p:nvPr>
            <p:ph type="title"/>
          </p:nvPr>
        </p:nvSpPr>
        <p:spPr/>
        <p:txBody>
          <a:bodyPr/>
          <a:lstStyle/>
          <a:p>
            <a:pPr eaLnBrk="1" hangingPunct="1"/>
            <a:r>
              <a:rPr lang="en-US" altLang="en-US" sz="4200" b="1">
                <a:ea typeface="Geneva" charset="-128"/>
              </a:rPr>
              <a:t>Review Questions</a:t>
            </a:r>
          </a:p>
        </p:txBody>
      </p:sp>
      <p:sp>
        <p:nvSpPr>
          <p:cNvPr id="3" name="Content Placeholder 2">
            <a:extLst>
              <a:ext uri="{FF2B5EF4-FFF2-40B4-BE49-F238E27FC236}">
                <a16:creationId xmlns:a16="http://schemas.microsoft.com/office/drawing/2014/main" id="{ECDF902C-D04E-45F8-AFC6-2E59B38B4206}"/>
              </a:ext>
            </a:extLst>
          </p:cNvPr>
          <p:cNvSpPr>
            <a:spLocks noGrp="1"/>
          </p:cNvSpPr>
          <p:nvPr>
            <p:ph idx="1"/>
          </p:nvPr>
        </p:nvSpPr>
        <p:spPr>
          <a:xfrm>
            <a:off x="381000" y="1406433"/>
            <a:ext cx="7467600" cy="4114800"/>
          </a:xfrm>
        </p:spPr>
        <p:txBody>
          <a:bodyPr/>
          <a:lstStyle/>
          <a:p>
            <a:pPr marL="0" indent="0" eaLnBrk="1" hangingPunct="1">
              <a:spcBef>
                <a:spcPts val="576"/>
              </a:spcBef>
              <a:buFontTx/>
              <a:buNone/>
              <a:defRPr/>
            </a:pPr>
            <a:r>
              <a:rPr lang="en-US" sz="2200"/>
              <a:t>Take time to review the material we have covered.</a:t>
            </a:r>
          </a:p>
          <a:p>
            <a:pPr marL="0" indent="0" eaLnBrk="1" hangingPunct="1">
              <a:spcBef>
                <a:spcPts val="576"/>
              </a:spcBef>
              <a:buFontTx/>
              <a:buNone/>
              <a:defRPr/>
            </a:pPr>
            <a:endParaRPr lang="en-US" sz="1100"/>
          </a:p>
          <a:p>
            <a:pPr marL="0" indent="0" eaLnBrk="1" hangingPunct="1">
              <a:spcBef>
                <a:spcPts val="0"/>
              </a:spcBef>
              <a:buFontTx/>
              <a:buNone/>
              <a:defRPr/>
            </a:pPr>
            <a:r>
              <a:rPr lang="en-US" sz="2200"/>
              <a:t>Write down your answers to the following questions.</a:t>
            </a:r>
          </a:p>
          <a:p>
            <a:pPr marL="0" indent="0" eaLnBrk="1" hangingPunct="1">
              <a:spcBef>
                <a:spcPts val="576"/>
              </a:spcBef>
              <a:defRPr/>
            </a:pPr>
            <a:endParaRPr lang="en-US" sz="2200"/>
          </a:p>
          <a:p>
            <a:pPr eaLnBrk="1" hangingPunct="1">
              <a:spcBef>
                <a:spcPts val="576"/>
              </a:spcBef>
              <a:defRPr/>
            </a:pPr>
            <a:endParaRPr lang="en-US" sz="2200"/>
          </a:p>
        </p:txBody>
      </p:sp>
      <p:sp>
        <p:nvSpPr>
          <p:cNvPr id="124932"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2F47C3B6-47C5-4A97-9962-E024CDDD8AD7}" type="slidenum">
              <a:rPr lang="en-US" altLang="en-US" sz="1000">
                <a:solidFill>
                  <a:schemeClr val="tx2"/>
                </a:solidFill>
              </a:rPr>
              <a:pPr algn="r" eaLnBrk="1" hangingPunct="1">
                <a:spcBef>
                  <a:spcPct val="0"/>
                </a:spcBef>
                <a:buClrTx/>
                <a:buSzTx/>
                <a:buFontTx/>
                <a:buNone/>
              </a:pPr>
              <a:t>57</a:t>
            </a:fld>
            <a:endParaRPr lang="en-US" altLang="en-US" sz="1000">
              <a:solidFill>
                <a:schemeClr val="tx2"/>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p:cNvSpPr>
            <a:spLocks noGrp="1"/>
          </p:cNvSpPr>
          <p:nvPr>
            <p:ph type="title"/>
          </p:nvPr>
        </p:nvSpPr>
        <p:spPr/>
        <p:txBody>
          <a:bodyPr/>
          <a:lstStyle/>
          <a:p>
            <a:pPr eaLnBrk="1" hangingPunct="1"/>
            <a:r>
              <a:rPr lang="en-US" altLang="en-US" sz="4200">
                <a:ea typeface="Geneva" charset="-128"/>
              </a:rPr>
              <a:t>Review Questions</a:t>
            </a:r>
          </a:p>
        </p:txBody>
      </p:sp>
      <p:sp>
        <p:nvSpPr>
          <p:cNvPr id="126979" name="Content Placeholder 2"/>
          <p:cNvSpPr>
            <a:spLocks noGrp="1"/>
          </p:cNvSpPr>
          <p:nvPr>
            <p:ph idx="1"/>
          </p:nvPr>
        </p:nvSpPr>
        <p:spPr>
          <a:xfrm>
            <a:off x="457200" y="1382478"/>
            <a:ext cx="7315200" cy="3962400"/>
          </a:xfrm>
        </p:spPr>
        <p:txBody>
          <a:bodyPr/>
          <a:lstStyle/>
          <a:p>
            <a:pPr eaLnBrk="1" hangingPunct="1">
              <a:spcBef>
                <a:spcPts val="575"/>
              </a:spcBef>
              <a:buFontTx/>
              <a:buNone/>
            </a:pPr>
            <a:r>
              <a:rPr lang="en-US" altLang="en-US" sz="2200">
                <a:ea typeface="Geneva" charset="-128"/>
              </a:rPr>
              <a:t>Question 1: True or false?</a:t>
            </a:r>
            <a:endParaRPr lang="en-US" altLang="en-US" sz="1100">
              <a:ea typeface="Geneva" charset="-128"/>
            </a:endParaRPr>
          </a:p>
          <a:p>
            <a:pPr eaLnBrk="1" hangingPunct="1">
              <a:spcBef>
                <a:spcPts val="575"/>
              </a:spcBef>
              <a:buFontTx/>
              <a:buNone/>
            </a:pPr>
            <a:endParaRPr lang="en-US" altLang="en-US" sz="1100">
              <a:ea typeface="Geneva" charset="-128"/>
            </a:endParaRPr>
          </a:p>
          <a:p>
            <a:pPr marL="461963" lvl="2" indent="0" eaLnBrk="1" hangingPunct="1">
              <a:spcBef>
                <a:spcPts val="0"/>
              </a:spcBef>
              <a:buFontTx/>
              <a:buNone/>
            </a:pPr>
            <a:r>
              <a:rPr lang="en-US" altLang="en-US" sz="2200">
                <a:ea typeface="Geneva" charset="-128"/>
              </a:rPr>
              <a:t>The camp health officer reports to the Camp Director but operates under the direction of the Council Health Supervisor using approved policies and procedures.</a:t>
            </a:r>
          </a:p>
          <a:p>
            <a:pPr eaLnBrk="1" hangingPunct="1">
              <a:spcBef>
                <a:spcPts val="575"/>
              </a:spcBef>
            </a:pPr>
            <a:endParaRPr lang="en-US" altLang="en-US" sz="2200">
              <a:ea typeface="Geneva" charset="-128"/>
            </a:endParaRPr>
          </a:p>
        </p:txBody>
      </p:sp>
      <p:sp>
        <p:nvSpPr>
          <p:cNvPr id="126980"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524097DB-DBDB-452F-A609-A86BEBF2175D}" type="slidenum">
              <a:rPr lang="en-US" altLang="en-US" sz="1000">
                <a:solidFill>
                  <a:schemeClr val="tx2"/>
                </a:solidFill>
              </a:rPr>
              <a:pPr algn="r" eaLnBrk="1" hangingPunct="1">
                <a:spcBef>
                  <a:spcPct val="0"/>
                </a:spcBef>
                <a:buClrTx/>
                <a:buSzTx/>
                <a:buFontTx/>
                <a:buNone/>
              </a:pPr>
              <a:t>58</a:t>
            </a:fld>
            <a:endParaRPr lang="en-US" altLang="en-US" sz="1000">
              <a:solidFill>
                <a:schemeClr val="tx2"/>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p:nvPr>
        </p:nvSpPr>
        <p:spPr/>
        <p:txBody>
          <a:bodyPr/>
          <a:lstStyle/>
          <a:p>
            <a:pPr eaLnBrk="1" hangingPunct="1"/>
            <a:r>
              <a:rPr lang="en-US" altLang="en-US" sz="4200">
                <a:ea typeface="Geneva" charset="-128"/>
              </a:rPr>
              <a:t>Review Questions</a:t>
            </a:r>
          </a:p>
        </p:txBody>
      </p:sp>
      <p:sp>
        <p:nvSpPr>
          <p:cNvPr id="3" name="Content Placeholder 2">
            <a:extLst>
              <a:ext uri="{FF2B5EF4-FFF2-40B4-BE49-F238E27FC236}">
                <a16:creationId xmlns:a16="http://schemas.microsoft.com/office/drawing/2014/main" id="{FC9CBEC5-165E-448E-A5DC-86B44C30B8C1}"/>
              </a:ext>
            </a:extLst>
          </p:cNvPr>
          <p:cNvSpPr>
            <a:spLocks noGrp="1"/>
          </p:cNvSpPr>
          <p:nvPr>
            <p:ph idx="1"/>
          </p:nvPr>
        </p:nvSpPr>
        <p:spPr>
          <a:xfrm>
            <a:off x="473384" y="1409222"/>
            <a:ext cx="7467600" cy="3962400"/>
          </a:xfrm>
        </p:spPr>
        <p:txBody>
          <a:bodyPr/>
          <a:lstStyle/>
          <a:p>
            <a:pPr marL="0" indent="0" eaLnBrk="1" hangingPunct="1">
              <a:spcBef>
                <a:spcPts val="576"/>
              </a:spcBef>
              <a:buClrTx/>
              <a:buFontTx/>
              <a:buNone/>
              <a:tabLst>
                <a:tab pos="1482725" algn="l"/>
              </a:tabLst>
              <a:defRPr/>
            </a:pPr>
            <a:r>
              <a:rPr lang="en-US" sz="2200"/>
              <a:t>Question 2:</a:t>
            </a:r>
            <a:endParaRPr lang="en-US" sz="1100"/>
          </a:p>
          <a:p>
            <a:pPr marL="0" indent="0" eaLnBrk="1" hangingPunct="1">
              <a:spcBef>
                <a:spcPts val="576"/>
              </a:spcBef>
              <a:buClrTx/>
              <a:buFontTx/>
              <a:buNone/>
              <a:tabLst>
                <a:tab pos="1482725" algn="l"/>
              </a:tabLst>
              <a:defRPr/>
            </a:pPr>
            <a:endParaRPr lang="en-US" sz="1100"/>
          </a:p>
          <a:p>
            <a:pPr marL="461963" lvl="1" indent="0" eaLnBrk="1" hangingPunct="1">
              <a:spcBef>
                <a:spcPts val="0"/>
              </a:spcBef>
              <a:buClrTx/>
              <a:buFontTx/>
              <a:buNone/>
              <a:tabLst>
                <a:tab pos="1482725" algn="l"/>
              </a:tabLst>
              <a:defRPr/>
            </a:pPr>
            <a:r>
              <a:rPr lang="en-US" sz="2200"/>
              <a:t>What are some of the duties of the Camp Health Officer?</a:t>
            </a:r>
          </a:p>
          <a:p>
            <a:pPr marL="1254125" lvl="2" indent="-339725" eaLnBrk="1" hangingPunct="1">
              <a:spcBef>
                <a:spcPts val="576"/>
              </a:spcBef>
              <a:buClrTx/>
              <a:buFontTx/>
              <a:buAutoNum type="alphaUcPeriod"/>
              <a:tabLst>
                <a:tab pos="1482725" algn="l"/>
              </a:tabLst>
              <a:defRPr/>
            </a:pPr>
            <a:r>
              <a:rPr lang="en-US" sz="2200"/>
              <a:t>Medical screening</a:t>
            </a:r>
          </a:p>
          <a:p>
            <a:pPr marL="1254125" lvl="2" indent="-339725" eaLnBrk="1" hangingPunct="1">
              <a:spcBef>
                <a:spcPts val="576"/>
              </a:spcBef>
              <a:buClrTx/>
              <a:buFontTx/>
              <a:buAutoNum type="alphaUcPeriod"/>
              <a:tabLst>
                <a:tab pos="1482725" algn="l"/>
              </a:tabLst>
              <a:defRPr/>
            </a:pPr>
            <a:r>
              <a:rPr lang="en-US" sz="2200"/>
              <a:t>Helping provide CPR, first-aid, and safety training to the camp staff</a:t>
            </a:r>
          </a:p>
          <a:p>
            <a:pPr marL="1254125" lvl="2" indent="-339725" eaLnBrk="1" hangingPunct="1">
              <a:spcBef>
                <a:spcPts val="576"/>
              </a:spcBef>
              <a:buClrTx/>
              <a:buFontTx/>
              <a:buAutoNum type="alphaUcPeriod"/>
              <a:tabLst>
                <a:tab pos="1482725" algn="l"/>
              </a:tabLst>
              <a:defRPr/>
            </a:pPr>
            <a:r>
              <a:rPr lang="en-US" sz="2200"/>
              <a:t>Maintaining medical records and reports</a:t>
            </a:r>
          </a:p>
          <a:p>
            <a:pPr marL="1254125" lvl="2" indent="-339725" eaLnBrk="1" hangingPunct="1">
              <a:spcBef>
                <a:spcPts val="576"/>
              </a:spcBef>
              <a:buClrTx/>
              <a:buFontTx/>
              <a:buAutoNum type="alphaUcPeriod"/>
              <a:tabLst>
                <a:tab pos="1482725" algn="l"/>
              </a:tabLst>
              <a:defRPr/>
            </a:pPr>
            <a:r>
              <a:rPr lang="en-US" sz="2200"/>
              <a:t>All of the above</a:t>
            </a:r>
          </a:p>
          <a:p>
            <a:pPr eaLnBrk="1" hangingPunct="1">
              <a:spcBef>
                <a:spcPts val="576"/>
              </a:spcBef>
              <a:buClrTx/>
              <a:defRPr/>
            </a:pPr>
            <a:endParaRPr lang="en-US" sz="2200"/>
          </a:p>
        </p:txBody>
      </p:sp>
      <p:sp>
        <p:nvSpPr>
          <p:cNvPr id="129028"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4E870B7E-A99A-47C5-98F5-EFE6D29BE642}" type="slidenum">
              <a:rPr lang="en-US" altLang="en-US" sz="1000">
                <a:solidFill>
                  <a:schemeClr val="tx2"/>
                </a:solidFill>
              </a:rPr>
              <a:pPr algn="r" eaLnBrk="1" hangingPunct="1">
                <a:spcBef>
                  <a:spcPct val="0"/>
                </a:spcBef>
                <a:buClrTx/>
                <a:buSzTx/>
                <a:buFontTx/>
                <a:buNone/>
              </a:pPr>
              <a:t>59</a:t>
            </a:fld>
            <a:endParaRPr lang="en-US" altLang="en-US" sz="100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764" y="420294"/>
            <a:ext cx="7467600" cy="1143000"/>
          </a:xfrm>
        </p:spPr>
        <p:txBody>
          <a:bodyPr/>
          <a:lstStyle/>
          <a:p>
            <a:pPr>
              <a:tabLst>
                <a:tab pos="457200" algn="l"/>
              </a:tabLst>
            </a:pPr>
            <a:r>
              <a:rPr lang="en-US" sz="4200" b="1"/>
              <a:t>Who you will work with as the 	Camp Health Officer</a:t>
            </a:r>
          </a:p>
        </p:txBody>
      </p:sp>
      <p:sp>
        <p:nvSpPr>
          <p:cNvPr id="6" name="Content Placeholder 2"/>
          <p:cNvSpPr>
            <a:spLocks noGrp="1"/>
          </p:cNvSpPr>
          <p:nvPr>
            <p:ph idx="1"/>
          </p:nvPr>
        </p:nvSpPr>
        <p:spPr>
          <a:xfrm>
            <a:off x="594764" y="1905000"/>
            <a:ext cx="7467600" cy="4114800"/>
          </a:xfrm>
        </p:spPr>
        <p:txBody>
          <a:bodyPr/>
          <a:lstStyle/>
          <a:p>
            <a:pPr indent="-382270">
              <a:buClr>
                <a:schemeClr val="bg1"/>
              </a:buClr>
              <a:tabLst>
                <a:tab pos="627063" algn="l"/>
                <a:tab pos="1084263" algn="r"/>
              </a:tabLst>
            </a:pPr>
            <a:r>
              <a:rPr lang="en-US" sz="2600">
                <a:ea typeface="Geneva"/>
              </a:rPr>
              <a:t>Council Health Supervisor</a:t>
            </a:r>
            <a:endParaRPr lang="en-US">
              <a:ea typeface="Geneva"/>
              <a:cs typeface="Arial"/>
            </a:endParaRPr>
          </a:p>
          <a:p>
            <a:pPr indent="-382270">
              <a:buClr>
                <a:schemeClr val="bg1"/>
              </a:buClr>
            </a:pPr>
            <a:r>
              <a:rPr lang="en-US" sz="2600">
                <a:ea typeface="Geneva"/>
              </a:rPr>
              <a:t>Camp Director</a:t>
            </a:r>
            <a:endParaRPr lang="en-US" sz="2600">
              <a:ea typeface="Geneva"/>
              <a:cs typeface="Arial"/>
            </a:endParaRPr>
          </a:p>
          <a:p>
            <a:pPr indent="-382270">
              <a:buClr>
                <a:schemeClr val="bg1"/>
              </a:buClr>
            </a:pPr>
            <a:r>
              <a:rPr lang="en-US" sz="2600">
                <a:ea typeface="Geneva"/>
              </a:rPr>
              <a:t>Camp Staff</a:t>
            </a:r>
            <a:endParaRPr lang="en-US" sz="2600">
              <a:ea typeface="Geneva"/>
              <a:cs typeface="Arial"/>
            </a:endParaRPr>
          </a:p>
          <a:p>
            <a:pPr indent="-382270">
              <a:buClr>
                <a:srgbClr val="000000"/>
              </a:buClr>
            </a:pPr>
            <a:r>
              <a:rPr lang="en-US" sz="2600">
                <a:ea typeface="+mn-lt"/>
                <a:cs typeface="+mn-lt"/>
              </a:rPr>
              <a:t>Council Enterprise Risk Management Committee</a:t>
            </a:r>
          </a:p>
          <a:p>
            <a:pPr indent="-382270">
              <a:buClr>
                <a:srgbClr val="000000"/>
              </a:buClr>
            </a:pPr>
            <a:endParaRPr lang="en-US" sz="2600">
              <a:cs typeface="Arial"/>
            </a:endParaRPr>
          </a:p>
        </p:txBody>
      </p:sp>
      <p:sp>
        <p:nvSpPr>
          <p:cNvPr id="8" name="Slide Number Placeholder 3"/>
          <p:cNvSpPr txBox="1">
            <a:spLocks/>
          </p:cNvSpPr>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57200"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Arial" panose="020B0604020202020204" pitchFamily="34" charset="0"/>
                <a:ea typeface="Geneva" charset="-128"/>
                <a:cs typeface="+mn-cs"/>
              </a:defRPr>
            </a:lvl1pPr>
            <a:lvl2pPr marL="742950" indent="-285750" algn="l" defTabSz="457200"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Arial" panose="020B0604020202020204" pitchFamily="34" charset="0"/>
                <a:ea typeface="Geneva" charset="-128"/>
                <a:cs typeface="+mn-cs"/>
              </a:defRPr>
            </a:lvl2pPr>
            <a:lvl3pPr marL="1143000" indent="-228600" algn="l" defTabSz="457200"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Arial" panose="020B0604020202020204" pitchFamily="34" charset="0"/>
                <a:ea typeface="Geneva" charset="-128"/>
                <a:cs typeface="+mn-cs"/>
              </a:defRPr>
            </a:lvl3pPr>
            <a:lvl4pPr marL="1600200" indent="-228600" algn="l" defTabSz="457200"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Arial" panose="020B0604020202020204" pitchFamily="34" charset="0"/>
                <a:ea typeface="Geneva" charset="-128"/>
                <a:cs typeface="+mn-cs"/>
              </a:defRPr>
            </a:lvl4pPr>
            <a:lvl5pPr marL="2057400" indent="-228600" algn="l" defTabSz="457200"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5pPr>
            <a:lvl6pPr marL="25146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6pPr>
            <a:lvl7pPr marL="29718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7pPr>
            <a:lvl8pPr marL="34290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8pPr>
            <a:lvl9pPr marL="38862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9pPr>
          </a:lstStyle>
          <a:p>
            <a:pPr algn="r" eaLnBrk="1" hangingPunct="1">
              <a:spcBef>
                <a:spcPct val="0"/>
              </a:spcBef>
              <a:buClrTx/>
              <a:buSzTx/>
              <a:buFontTx/>
              <a:buNone/>
            </a:pPr>
            <a:fld id="{ACDA5B88-5C72-4BC2-9B8C-212DAC2C2E73}" type="slidenum">
              <a:rPr lang="en-US" altLang="en-US" sz="1000" smtClean="0">
                <a:solidFill>
                  <a:schemeClr val="tx2"/>
                </a:solidFill>
              </a:rPr>
              <a:pPr algn="r" eaLnBrk="1" hangingPunct="1">
                <a:spcBef>
                  <a:spcPct val="0"/>
                </a:spcBef>
                <a:buClrTx/>
                <a:buSzTx/>
                <a:buFontTx/>
                <a:buNone/>
              </a:pPr>
              <a:t>6</a:t>
            </a:fld>
            <a:endParaRPr lang="en-US" altLang="en-US" sz="1000">
              <a:solidFill>
                <a:schemeClr val="tx2"/>
              </a:solidFill>
            </a:endParaRPr>
          </a:p>
        </p:txBody>
      </p:sp>
    </p:spTree>
    <p:extLst>
      <p:ext uri="{BB962C8B-B14F-4D97-AF65-F5344CB8AC3E}">
        <p14:creationId xmlns:p14="http://schemas.microsoft.com/office/powerpoint/2010/main" val="2016310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p:nvPr>
        </p:nvSpPr>
        <p:spPr/>
        <p:txBody>
          <a:bodyPr/>
          <a:lstStyle/>
          <a:p>
            <a:pPr eaLnBrk="1" hangingPunct="1"/>
            <a:r>
              <a:rPr lang="en-US" altLang="en-US" sz="4200">
                <a:ea typeface="Geneva" charset="-128"/>
              </a:rPr>
              <a:t>Review Questions</a:t>
            </a:r>
          </a:p>
        </p:txBody>
      </p:sp>
      <p:sp>
        <p:nvSpPr>
          <p:cNvPr id="131075" name="Content Placeholder 2"/>
          <p:cNvSpPr>
            <a:spLocks noGrp="1"/>
          </p:cNvSpPr>
          <p:nvPr>
            <p:ph idx="1"/>
          </p:nvPr>
        </p:nvSpPr>
        <p:spPr>
          <a:xfrm>
            <a:off x="457200" y="1399899"/>
            <a:ext cx="7315200" cy="4114800"/>
          </a:xfrm>
        </p:spPr>
        <p:txBody>
          <a:bodyPr/>
          <a:lstStyle/>
          <a:p>
            <a:pPr eaLnBrk="1" hangingPunct="1">
              <a:spcBef>
                <a:spcPts val="575"/>
              </a:spcBef>
              <a:buFontTx/>
              <a:buNone/>
            </a:pPr>
            <a:r>
              <a:rPr lang="en-US" altLang="en-US" sz="2200">
                <a:ea typeface="Geneva" charset="-128"/>
              </a:rPr>
              <a:t>Question 3: True or false?</a:t>
            </a:r>
            <a:endParaRPr lang="en-US" altLang="en-US" sz="1100">
              <a:ea typeface="Geneva" charset="-128"/>
            </a:endParaRPr>
          </a:p>
          <a:p>
            <a:pPr eaLnBrk="1" hangingPunct="1">
              <a:spcBef>
                <a:spcPts val="575"/>
              </a:spcBef>
              <a:buFontTx/>
              <a:buNone/>
            </a:pPr>
            <a:endParaRPr lang="en-US" altLang="en-US" sz="1100">
              <a:ea typeface="Geneva" charset="-128"/>
            </a:endParaRPr>
          </a:p>
          <a:p>
            <a:pPr marL="461963" lvl="2" indent="0" eaLnBrk="1" hangingPunct="1">
              <a:spcBef>
                <a:spcPts val="0"/>
              </a:spcBef>
              <a:buFontTx/>
              <a:buNone/>
            </a:pPr>
            <a:r>
              <a:rPr lang="en-US" altLang="en-US" sz="2200">
                <a:ea typeface="Geneva" charset="-128"/>
              </a:rPr>
              <a:t>The Camp Health Officer may train others to assist in the administration of the medical screening process at camp.</a:t>
            </a:r>
          </a:p>
          <a:p>
            <a:pPr eaLnBrk="1" hangingPunct="1">
              <a:spcBef>
                <a:spcPts val="575"/>
              </a:spcBef>
            </a:pPr>
            <a:endParaRPr lang="en-US" altLang="en-US" sz="2200">
              <a:ea typeface="Geneva" charset="-128"/>
            </a:endParaRPr>
          </a:p>
        </p:txBody>
      </p:sp>
      <p:sp>
        <p:nvSpPr>
          <p:cNvPr id="131076"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69B3C821-F5D2-4F7E-8A35-260FA2365278}" type="slidenum">
              <a:rPr lang="en-US" altLang="en-US" sz="1000">
                <a:solidFill>
                  <a:schemeClr val="tx2"/>
                </a:solidFill>
              </a:rPr>
              <a:pPr algn="r" eaLnBrk="1" hangingPunct="1">
                <a:spcBef>
                  <a:spcPct val="0"/>
                </a:spcBef>
                <a:buClrTx/>
                <a:buSzTx/>
                <a:buFontTx/>
                <a:buNone/>
              </a:pPr>
              <a:t>60</a:t>
            </a:fld>
            <a:endParaRPr lang="en-US" altLang="en-US" sz="1000">
              <a:solidFill>
                <a:schemeClr val="tx2"/>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a:xfrm>
            <a:off x="457200" y="274638"/>
            <a:ext cx="7467600" cy="1143000"/>
          </a:xfrm>
        </p:spPr>
        <p:txBody>
          <a:bodyPr/>
          <a:lstStyle/>
          <a:p>
            <a:pPr eaLnBrk="1" hangingPunct="1"/>
            <a:r>
              <a:rPr lang="en-US" altLang="en-US" sz="4200">
                <a:ea typeface="Geneva" charset="-128"/>
              </a:rPr>
              <a:t>Review Questions</a:t>
            </a:r>
          </a:p>
        </p:txBody>
      </p:sp>
      <p:sp>
        <p:nvSpPr>
          <p:cNvPr id="133123" name="Content Placeholder 2"/>
          <p:cNvSpPr>
            <a:spLocks noGrp="1"/>
          </p:cNvSpPr>
          <p:nvPr>
            <p:ph idx="1"/>
          </p:nvPr>
        </p:nvSpPr>
        <p:spPr>
          <a:xfrm>
            <a:off x="457200" y="1434732"/>
            <a:ext cx="7315200" cy="3962400"/>
          </a:xfrm>
        </p:spPr>
        <p:txBody>
          <a:bodyPr/>
          <a:lstStyle/>
          <a:p>
            <a:pPr eaLnBrk="1" hangingPunct="1">
              <a:spcBef>
                <a:spcPts val="575"/>
              </a:spcBef>
              <a:buFontTx/>
              <a:buNone/>
            </a:pPr>
            <a:r>
              <a:rPr lang="en-US" altLang="en-US" sz="2200">
                <a:ea typeface="Geneva" charset="-128"/>
              </a:rPr>
              <a:t>Question 4: True or false?</a:t>
            </a:r>
            <a:endParaRPr lang="en-US" altLang="en-US" sz="1100">
              <a:ea typeface="Geneva" charset="-128"/>
            </a:endParaRPr>
          </a:p>
          <a:p>
            <a:pPr eaLnBrk="1" hangingPunct="1">
              <a:spcBef>
                <a:spcPts val="575"/>
              </a:spcBef>
              <a:buFontTx/>
              <a:buNone/>
            </a:pPr>
            <a:endParaRPr lang="en-US" altLang="en-US" sz="1100">
              <a:ea typeface="Geneva" charset="-128"/>
            </a:endParaRPr>
          </a:p>
          <a:p>
            <a:pPr marL="461963" lvl="2" indent="0" eaLnBrk="1" hangingPunct="1">
              <a:spcBef>
                <a:spcPts val="0"/>
              </a:spcBef>
              <a:buFontTx/>
              <a:buNone/>
            </a:pPr>
            <a:r>
              <a:rPr lang="en-US" altLang="en-US" sz="2200">
                <a:ea typeface="Geneva" charset="-128"/>
              </a:rPr>
              <a:t>Every camper and leader is required to have a medical screening prior to participating in any activity at summer camp.</a:t>
            </a:r>
          </a:p>
          <a:p>
            <a:pPr eaLnBrk="1" hangingPunct="1">
              <a:spcBef>
                <a:spcPts val="575"/>
              </a:spcBef>
            </a:pPr>
            <a:endParaRPr lang="en-US" altLang="en-US" sz="2200">
              <a:ea typeface="Geneva" charset="-128"/>
            </a:endParaRPr>
          </a:p>
        </p:txBody>
      </p:sp>
      <p:sp>
        <p:nvSpPr>
          <p:cNvPr id="133124"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A94A1470-BA4C-4DC1-B3D4-5EB54B1B402F}" type="slidenum">
              <a:rPr lang="en-US" altLang="en-US" sz="1000">
                <a:solidFill>
                  <a:schemeClr val="tx2"/>
                </a:solidFill>
              </a:rPr>
              <a:pPr algn="r" eaLnBrk="1" hangingPunct="1">
                <a:spcBef>
                  <a:spcPct val="0"/>
                </a:spcBef>
                <a:buClrTx/>
                <a:buSzTx/>
                <a:buFontTx/>
                <a:buNone/>
              </a:pPr>
              <a:t>61</a:t>
            </a:fld>
            <a:endParaRPr lang="en-US" altLang="en-US" sz="1000">
              <a:solidFill>
                <a:schemeClr val="tx2"/>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itle 1"/>
          <p:cNvSpPr>
            <a:spLocks noGrp="1"/>
          </p:cNvSpPr>
          <p:nvPr>
            <p:ph type="title"/>
          </p:nvPr>
        </p:nvSpPr>
        <p:spPr/>
        <p:txBody>
          <a:bodyPr/>
          <a:lstStyle/>
          <a:p>
            <a:pPr eaLnBrk="1" hangingPunct="1"/>
            <a:r>
              <a:rPr lang="en-US" altLang="en-US" sz="4200">
                <a:ea typeface="Geneva" charset="-128"/>
              </a:rPr>
              <a:t>Review Questions</a:t>
            </a:r>
          </a:p>
        </p:txBody>
      </p:sp>
      <p:sp>
        <p:nvSpPr>
          <p:cNvPr id="3" name="Content Placeholder 2">
            <a:extLst>
              <a:ext uri="{FF2B5EF4-FFF2-40B4-BE49-F238E27FC236}">
                <a16:creationId xmlns:a16="http://schemas.microsoft.com/office/drawing/2014/main" id="{7DE7D7A5-9050-46F5-92BE-24F73C46E44C}"/>
              </a:ext>
            </a:extLst>
          </p:cNvPr>
          <p:cNvSpPr>
            <a:spLocks noGrp="1"/>
          </p:cNvSpPr>
          <p:nvPr>
            <p:ph idx="1"/>
          </p:nvPr>
        </p:nvSpPr>
        <p:spPr>
          <a:xfrm>
            <a:off x="457200" y="1408606"/>
            <a:ext cx="7467600" cy="4114800"/>
          </a:xfrm>
        </p:spPr>
        <p:txBody>
          <a:bodyPr/>
          <a:lstStyle/>
          <a:p>
            <a:pPr marL="0" indent="0" eaLnBrk="1" hangingPunct="1">
              <a:spcBef>
                <a:spcPts val="576"/>
              </a:spcBef>
              <a:buClrTx/>
              <a:buFontTx/>
              <a:buNone/>
              <a:defRPr/>
            </a:pPr>
            <a:r>
              <a:rPr lang="en-US" sz="2200">
                <a:ea typeface="Geneva"/>
              </a:rPr>
              <a:t>Question 5:</a:t>
            </a:r>
            <a:endParaRPr lang="en-US" sz="1100">
              <a:ea typeface="Geneva"/>
            </a:endParaRPr>
          </a:p>
          <a:p>
            <a:pPr marL="0" indent="0" eaLnBrk="1" hangingPunct="1">
              <a:spcBef>
                <a:spcPts val="576"/>
              </a:spcBef>
              <a:buClrTx/>
              <a:buFontTx/>
              <a:buNone/>
              <a:defRPr/>
            </a:pPr>
            <a:endParaRPr lang="en-US" sz="1100"/>
          </a:p>
          <a:p>
            <a:pPr marL="461645" lvl="1" indent="0" eaLnBrk="1" hangingPunct="1">
              <a:spcBef>
                <a:spcPts val="0"/>
              </a:spcBef>
              <a:buClrTx/>
              <a:buNone/>
              <a:defRPr/>
            </a:pPr>
            <a:r>
              <a:rPr lang="en-US" sz="2200">
                <a:ea typeface="Geneva"/>
              </a:rPr>
              <a:t>Which document is used to record all injury treatments at camp?</a:t>
            </a:r>
            <a:endParaRPr lang="en-US" sz="2200">
              <a:ea typeface="Geneva"/>
              <a:cs typeface="Arial"/>
            </a:endParaRPr>
          </a:p>
          <a:p>
            <a:pPr marL="1254125" lvl="2" indent="-339725" eaLnBrk="1" hangingPunct="1">
              <a:spcBef>
                <a:spcPts val="576"/>
              </a:spcBef>
              <a:buClrTx/>
              <a:buFontTx/>
              <a:buAutoNum type="alphaUcPeriod"/>
              <a:defRPr/>
            </a:pPr>
            <a:r>
              <a:rPr lang="en-US" sz="2200">
                <a:ea typeface="Geneva"/>
              </a:rPr>
              <a:t>Annual Health and Medical Record, </a:t>
            </a:r>
            <a:br>
              <a:rPr lang="en-US" sz="2200">
                <a:ea typeface="Geneva" charset="-128"/>
              </a:rPr>
            </a:br>
            <a:r>
              <a:rPr lang="en-US" sz="2200">
                <a:ea typeface="Geneva"/>
              </a:rPr>
              <a:t>No. 680-001</a:t>
            </a:r>
          </a:p>
          <a:p>
            <a:pPr marL="1254125" lvl="2" indent="-339725" eaLnBrk="1" hangingPunct="1">
              <a:spcBef>
                <a:spcPts val="576"/>
              </a:spcBef>
              <a:buClrTx/>
              <a:buFontTx/>
              <a:buAutoNum type="alphaUcPeriod"/>
              <a:defRPr/>
            </a:pPr>
            <a:r>
              <a:rPr lang="en-US" sz="2200">
                <a:ea typeface="Geneva"/>
              </a:rPr>
              <a:t>First Aid Log, No. 33681</a:t>
            </a:r>
            <a:endParaRPr lang="en-US" sz="2200">
              <a:ea typeface="Geneva"/>
              <a:cs typeface="Arial"/>
            </a:endParaRPr>
          </a:p>
          <a:p>
            <a:pPr marL="1254125" lvl="2" indent="-339725" eaLnBrk="1" hangingPunct="1">
              <a:spcBef>
                <a:spcPts val="576"/>
              </a:spcBef>
              <a:buClrTx/>
              <a:buFontTx/>
              <a:buAutoNum type="alphaUcPeriod"/>
              <a:defRPr/>
            </a:pPr>
            <a:r>
              <a:rPr lang="en-US" sz="2200">
                <a:ea typeface="Geneva"/>
              </a:rPr>
              <a:t>A lined legal pad</a:t>
            </a:r>
            <a:endParaRPr lang="en-US" sz="2200">
              <a:ea typeface="Geneva"/>
              <a:cs typeface="Arial"/>
            </a:endParaRPr>
          </a:p>
          <a:p>
            <a:pPr marL="1254125" lvl="2" indent="-339725" eaLnBrk="1" hangingPunct="1">
              <a:spcBef>
                <a:spcPts val="576"/>
              </a:spcBef>
              <a:buClrTx/>
              <a:buFontTx/>
              <a:buAutoNum type="alphaUcPeriod"/>
              <a:defRPr/>
            </a:pPr>
            <a:r>
              <a:rPr lang="en-US" sz="2200" i="1">
                <a:ea typeface="Geneva"/>
              </a:rPr>
              <a:t>Guide to Safe Scouting</a:t>
            </a:r>
            <a:r>
              <a:rPr lang="en-US" sz="2200">
                <a:ea typeface="Geneva"/>
              </a:rPr>
              <a:t>, No. 34416</a:t>
            </a:r>
            <a:endParaRPr lang="en-US" sz="2200">
              <a:ea typeface="Geneva"/>
              <a:cs typeface="Arial"/>
            </a:endParaRPr>
          </a:p>
          <a:p>
            <a:pPr marL="1254125" indent="-339725" eaLnBrk="1" hangingPunct="1">
              <a:spcBef>
                <a:spcPts val="576"/>
              </a:spcBef>
              <a:buClrTx/>
              <a:defRPr/>
            </a:pPr>
            <a:endParaRPr lang="en-US" sz="2200"/>
          </a:p>
        </p:txBody>
      </p:sp>
      <p:sp>
        <p:nvSpPr>
          <p:cNvPr id="135172"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3FF44565-2AE9-407D-9452-A8983E0A80E1}" type="slidenum">
              <a:rPr lang="en-US" altLang="en-US" sz="1000">
                <a:solidFill>
                  <a:schemeClr val="tx2"/>
                </a:solidFill>
              </a:rPr>
              <a:pPr algn="r" eaLnBrk="1" hangingPunct="1">
                <a:spcBef>
                  <a:spcPct val="0"/>
                </a:spcBef>
                <a:buClrTx/>
                <a:buSzTx/>
                <a:buFontTx/>
                <a:buNone/>
              </a:pPr>
              <a:t>62</a:t>
            </a:fld>
            <a:endParaRPr lang="en-US" altLang="en-US" sz="1000">
              <a:solidFill>
                <a:schemeClr val="tx2"/>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
          <p:cNvSpPr>
            <a:spLocks noGrp="1"/>
          </p:cNvSpPr>
          <p:nvPr>
            <p:ph type="title"/>
          </p:nvPr>
        </p:nvSpPr>
        <p:spPr/>
        <p:txBody>
          <a:bodyPr/>
          <a:lstStyle/>
          <a:p>
            <a:pPr eaLnBrk="1" hangingPunct="1"/>
            <a:r>
              <a:rPr lang="en-US" altLang="en-US" sz="4200">
                <a:ea typeface="Geneva" charset="-128"/>
              </a:rPr>
              <a:t>Review Questions</a:t>
            </a:r>
          </a:p>
        </p:txBody>
      </p:sp>
      <p:sp>
        <p:nvSpPr>
          <p:cNvPr id="3" name="Content Placeholder 2">
            <a:extLst>
              <a:ext uri="{FF2B5EF4-FFF2-40B4-BE49-F238E27FC236}">
                <a16:creationId xmlns:a16="http://schemas.microsoft.com/office/drawing/2014/main" id="{30B5F572-0C0B-4B37-96EC-C6F863277B5C}"/>
              </a:ext>
            </a:extLst>
          </p:cNvPr>
          <p:cNvSpPr>
            <a:spLocks noGrp="1"/>
          </p:cNvSpPr>
          <p:nvPr>
            <p:ph idx="1"/>
          </p:nvPr>
        </p:nvSpPr>
        <p:spPr>
          <a:xfrm>
            <a:off x="457200" y="1408608"/>
            <a:ext cx="7620000" cy="4343400"/>
          </a:xfrm>
        </p:spPr>
        <p:txBody>
          <a:bodyPr/>
          <a:lstStyle/>
          <a:p>
            <a:pPr marL="609600" indent="-609600" eaLnBrk="1" hangingPunct="1">
              <a:spcBef>
                <a:spcPts val="576"/>
              </a:spcBef>
              <a:buClrTx/>
              <a:buFontTx/>
              <a:buNone/>
              <a:defRPr/>
            </a:pPr>
            <a:r>
              <a:rPr lang="en-US" sz="2200">
                <a:ea typeface="Geneva"/>
              </a:rPr>
              <a:t>Question 6:</a:t>
            </a:r>
            <a:endParaRPr lang="en-US" sz="1100">
              <a:ea typeface="Geneva"/>
            </a:endParaRPr>
          </a:p>
          <a:p>
            <a:pPr marL="609600" indent="-609600" eaLnBrk="1" hangingPunct="1">
              <a:spcBef>
                <a:spcPts val="576"/>
              </a:spcBef>
              <a:buClrTx/>
              <a:buFontTx/>
              <a:buNone/>
              <a:defRPr/>
            </a:pPr>
            <a:endParaRPr lang="en-US" sz="1100"/>
          </a:p>
          <a:p>
            <a:pPr marL="990600" lvl="1" indent="-533400" eaLnBrk="1" hangingPunct="1">
              <a:spcBef>
                <a:spcPts val="0"/>
              </a:spcBef>
              <a:buClrTx/>
              <a:buFontTx/>
              <a:buNone/>
              <a:defRPr/>
            </a:pPr>
            <a:r>
              <a:rPr lang="en-US" sz="2200">
                <a:ea typeface="Geneva"/>
              </a:rPr>
              <a:t>What is the function of the camp health lodge?</a:t>
            </a:r>
            <a:endParaRPr lang="en-US" sz="2200">
              <a:ea typeface="Geneva"/>
              <a:cs typeface="Arial"/>
            </a:endParaRPr>
          </a:p>
          <a:p>
            <a:pPr marL="1254125" lvl="2" indent="-339725" eaLnBrk="1" hangingPunct="1">
              <a:spcBef>
                <a:spcPts val="576"/>
              </a:spcBef>
              <a:buClrTx/>
              <a:buFontTx/>
              <a:buAutoNum type="alphaUcPeriod"/>
              <a:defRPr/>
            </a:pPr>
            <a:r>
              <a:rPr lang="en-US" sz="2200">
                <a:ea typeface="Geneva"/>
              </a:rPr>
              <a:t>To provide temporary care to ill or injured campers</a:t>
            </a:r>
            <a:endParaRPr lang="en-US" sz="2200">
              <a:ea typeface="Geneva"/>
              <a:cs typeface="Arial"/>
            </a:endParaRPr>
          </a:p>
          <a:p>
            <a:pPr marL="1254125" lvl="2" indent="-339725" eaLnBrk="1" hangingPunct="1">
              <a:spcBef>
                <a:spcPts val="576"/>
              </a:spcBef>
              <a:buClrTx/>
              <a:buFontTx/>
              <a:buAutoNum type="alphaUcPeriod"/>
              <a:defRPr/>
            </a:pPr>
            <a:r>
              <a:rPr lang="en-US" sz="2200">
                <a:ea typeface="Geneva"/>
              </a:rPr>
              <a:t>May provide a reception room, clinic, and ward for temporary care or treatment of injured or sick campers</a:t>
            </a:r>
            <a:endParaRPr lang="en-US" sz="2200">
              <a:ea typeface="Geneva"/>
              <a:cs typeface="Arial"/>
            </a:endParaRPr>
          </a:p>
          <a:p>
            <a:pPr marL="1254125" lvl="2" indent="-339725" eaLnBrk="1" hangingPunct="1">
              <a:spcBef>
                <a:spcPts val="576"/>
              </a:spcBef>
              <a:buClrTx/>
              <a:buFontTx/>
              <a:buAutoNum type="alphaUcPeriod"/>
              <a:defRPr/>
            </a:pPr>
            <a:r>
              <a:rPr lang="en-US" sz="2200">
                <a:ea typeface="Geneva"/>
              </a:rPr>
              <a:t>May provide sleeping quarters for the camp health officer in or nearby</a:t>
            </a:r>
            <a:endParaRPr lang="en-US" sz="2200">
              <a:ea typeface="Geneva"/>
              <a:cs typeface="Arial"/>
            </a:endParaRPr>
          </a:p>
          <a:p>
            <a:pPr marL="1254125" lvl="2" indent="-339725" eaLnBrk="1" hangingPunct="1">
              <a:spcBef>
                <a:spcPts val="576"/>
              </a:spcBef>
              <a:buClrTx/>
              <a:buFontTx/>
              <a:buAutoNum type="alphaUcPeriod"/>
              <a:defRPr/>
            </a:pPr>
            <a:r>
              <a:rPr lang="en-US" sz="2200">
                <a:ea typeface="Geneva"/>
              </a:rPr>
              <a:t>All of the above</a:t>
            </a:r>
            <a:endParaRPr lang="en-US" sz="2200">
              <a:ea typeface="Geneva"/>
              <a:cs typeface="Arial"/>
            </a:endParaRPr>
          </a:p>
          <a:p>
            <a:pPr indent="-382270" eaLnBrk="1" hangingPunct="1">
              <a:spcBef>
                <a:spcPts val="576"/>
              </a:spcBef>
              <a:buClrTx/>
              <a:defRPr/>
            </a:pPr>
            <a:endParaRPr lang="en-US" sz="2200">
              <a:cs typeface="Arial"/>
            </a:endParaRPr>
          </a:p>
        </p:txBody>
      </p:sp>
      <p:sp>
        <p:nvSpPr>
          <p:cNvPr id="137220"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B69F3DB5-4E92-4790-BD9D-2411E8FEDAD5}" type="slidenum">
              <a:rPr lang="en-US" altLang="en-US" sz="1000">
                <a:solidFill>
                  <a:schemeClr val="tx2"/>
                </a:solidFill>
              </a:rPr>
              <a:pPr algn="r" eaLnBrk="1" hangingPunct="1">
                <a:spcBef>
                  <a:spcPct val="0"/>
                </a:spcBef>
                <a:buClrTx/>
                <a:buSzTx/>
                <a:buFontTx/>
                <a:buNone/>
              </a:pPr>
              <a:t>63</a:t>
            </a:fld>
            <a:endParaRPr lang="en-US" altLang="en-US" sz="1000">
              <a:solidFill>
                <a:schemeClr val="tx2"/>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itle 1"/>
          <p:cNvSpPr>
            <a:spLocks noGrp="1"/>
          </p:cNvSpPr>
          <p:nvPr>
            <p:ph type="title"/>
          </p:nvPr>
        </p:nvSpPr>
        <p:spPr>
          <a:xfrm>
            <a:off x="457200" y="274638"/>
            <a:ext cx="7467600" cy="1143000"/>
          </a:xfrm>
        </p:spPr>
        <p:txBody>
          <a:bodyPr/>
          <a:lstStyle/>
          <a:p>
            <a:pPr eaLnBrk="1" hangingPunct="1"/>
            <a:r>
              <a:rPr lang="en-US" altLang="en-US" sz="4200">
                <a:ea typeface="Geneva" charset="-128"/>
              </a:rPr>
              <a:t>Review Questions</a:t>
            </a:r>
          </a:p>
        </p:txBody>
      </p:sp>
      <p:sp>
        <p:nvSpPr>
          <p:cNvPr id="3" name="Content Placeholder 2">
            <a:extLst>
              <a:ext uri="{FF2B5EF4-FFF2-40B4-BE49-F238E27FC236}">
                <a16:creationId xmlns:a16="http://schemas.microsoft.com/office/drawing/2014/main" id="{C74DC387-A9D8-45EF-A957-A6FA339A5B60}"/>
              </a:ext>
            </a:extLst>
          </p:cNvPr>
          <p:cNvSpPr>
            <a:spLocks noGrp="1"/>
          </p:cNvSpPr>
          <p:nvPr>
            <p:ph idx="1"/>
          </p:nvPr>
        </p:nvSpPr>
        <p:spPr>
          <a:xfrm>
            <a:off x="457200" y="1408605"/>
            <a:ext cx="7315200" cy="4114800"/>
          </a:xfrm>
        </p:spPr>
        <p:txBody>
          <a:bodyPr/>
          <a:lstStyle/>
          <a:p>
            <a:pPr marL="520700" indent="-520700" eaLnBrk="1" hangingPunct="1">
              <a:spcBef>
                <a:spcPts val="576"/>
              </a:spcBef>
              <a:buClrTx/>
              <a:buFontTx/>
              <a:buNone/>
              <a:defRPr/>
            </a:pPr>
            <a:r>
              <a:rPr lang="en-US" sz="2200">
                <a:ea typeface="Geneva"/>
              </a:rPr>
              <a:t>Question 7:</a:t>
            </a:r>
            <a:endParaRPr lang="en-US" sz="1100">
              <a:ea typeface="Geneva"/>
            </a:endParaRPr>
          </a:p>
          <a:p>
            <a:pPr marL="520700" indent="-520700" eaLnBrk="1" hangingPunct="1">
              <a:spcBef>
                <a:spcPts val="576"/>
              </a:spcBef>
              <a:buClrTx/>
              <a:buFontTx/>
              <a:buNone/>
              <a:defRPr/>
            </a:pPr>
            <a:endParaRPr lang="en-US" sz="1100"/>
          </a:p>
          <a:p>
            <a:pPr marL="461645" lvl="1" indent="0" eaLnBrk="1" hangingPunct="1">
              <a:spcBef>
                <a:spcPts val="0"/>
              </a:spcBef>
              <a:buClrTx/>
              <a:buNone/>
              <a:defRPr/>
            </a:pPr>
            <a:r>
              <a:rPr lang="en-US" sz="2200">
                <a:ea typeface="Geneva"/>
              </a:rPr>
              <a:t>Who will routinely administer medication to Scouts in summer camp?</a:t>
            </a:r>
            <a:endParaRPr lang="en-US" sz="2200">
              <a:ea typeface="Geneva"/>
              <a:cs typeface="Arial"/>
            </a:endParaRPr>
          </a:p>
          <a:p>
            <a:pPr marL="1254125" lvl="2" indent="-339725" eaLnBrk="1" hangingPunct="1">
              <a:spcBef>
                <a:spcPts val="576"/>
              </a:spcBef>
              <a:buClrTx/>
              <a:buFontTx/>
              <a:buAutoNum type="alphaUcPeriod"/>
              <a:defRPr/>
            </a:pPr>
            <a:r>
              <a:rPr lang="en-US" sz="2200">
                <a:ea typeface="Geneva"/>
              </a:rPr>
              <a:t>Scoutmaster or another designated unit adult</a:t>
            </a:r>
            <a:endParaRPr lang="en-US" sz="2200">
              <a:ea typeface="Geneva"/>
              <a:cs typeface="Arial"/>
            </a:endParaRPr>
          </a:p>
          <a:p>
            <a:pPr marL="1254125" lvl="2" indent="-339725" eaLnBrk="1" hangingPunct="1">
              <a:spcBef>
                <a:spcPts val="576"/>
              </a:spcBef>
              <a:buClrTx/>
              <a:buFontTx/>
              <a:buAutoNum type="alphaUcPeriod"/>
              <a:defRPr/>
            </a:pPr>
            <a:r>
              <a:rPr lang="en-US" sz="2200">
                <a:ea typeface="Geneva"/>
              </a:rPr>
              <a:t>Camp Director</a:t>
            </a:r>
            <a:endParaRPr lang="en-US" sz="2200">
              <a:ea typeface="Geneva"/>
              <a:cs typeface="Arial"/>
            </a:endParaRPr>
          </a:p>
          <a:p>
            <a:pPr marL="1254125" lvl="2" indent="-339725" eaLnBrk="1" hangingPunct="1">
              <a:spcBef>
                <a:spcPts val="576"/>
              </a:spcBef>
              <a:buClrTx/>
              <a:buFontTx/>
              <a:buAutoNum type="alphaUcPeriod"/>
              <a:defRPr/>
            </a:pPr>
            <a:r>
              <a:rPr lang="en-US" sz="2200">
                <a:ea typeface="Geneva"/>
              </a:rPr>
              <a:t>Camp Health Officer</a:t>
            </a:r>
            <a:endParaRPr lang="en-US" sz="2200">
              <a:ea typeface="Geneva"/>
              <a:cs typeface="Arial"/>
            </a:endParaRPr>
          </a:p>
          <a:p>
            <a:pPr marL="1254125" lvl="2" indent="-339725" eaLnBrk="1" hangingPunct="1">
              <a:spcBef>
                <a:spcPts val="576"/>
              </a:spcBef>
              <a:buClrTx/>
              <a:buFontTx/>
              <a:buAutoNum type="alphaUcPeriod"/>
              <a:defRPr/>
            </a:pPr>
            <a:r>
              <a:rPr lang="en-US" sz="2200">
                <a:ea typeface="Geneva"/>
              </a:rPr>
              <a:t>Camp Commissioner</a:t>
            </a:r>
            <a:endParaRPr lang="en-US" sz="2200">
              <a:ea typeface="Geneva"/>
              <a:cs typeface="Arial"/>
            </a:endParaRPr>
          </a:p>
          <a:p>
            <a:pPr indent="-382270" eaLnBrk="1" hangingPunct="1">
              <a:spcBef>
                <a:spcPts val="576"/>
              </a:spcBef>
              <a:buClrTx/>
              <a:defRPr/>
            </a:pPr>
            <a:endParaRPr lang="en-US" sz="2200">
              <a:cs typeface="Arial"/>
            </a:endParaRPr>
          </a:p>
        </p:txBody>
      </p:sp>
      <p:sp>
        <p:nvSpPr>
          <p:cNvPr id="139268"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57A79CB0-2556-445A-92DE-FADB474AA275}" type="slidenum">
              <a:rPr lang="en-US" altLang="en-US" sz="1000">
                <a:solidFill>
                  <a:schemeClr val="tx2"/>
                </a:solidFill>
              </a:rPr>
              <a:pPr algn="r" eaLnBrk="1" hangingPunct="1">
                <a:spcBef>
                  <a:spcPct val="0"/>
                </a:spcBef>
                <a:buClrTx/>
                <a:buSzTx/>
                <a:buFontTx/>
                <a:buNone/>
              </a:pPr>
              <a:t>64</a:t>
            </a:fld>
            <a:endParaRPr lang="en-US" altLang="en-US" sz="1000">
              <a:solidFill>
                <a:schemeClr val="tx2"/>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itle 1"/>
          <p:cNvSpPr>
            <a:spLocks noGrp="1"/>
          </p:cNvSpPr>
          <p:nvPr>
            <p:ph type="title"/>
          </p:nvPr>
        </p:nvSpPr>
        <p:spPr>
          <a:xfrm>
            <a:off x="457200" y="274638"/>
            <a:ext cx="7467600" cy="1143000"/>
          </a:xfrm>
        </p:spPr>
        <p:txBody>
          <a:bodyPr/>
          <a:lstStyle/>
          <a:p>
            <a:pPr eaLnBrk="1" hangingPunct="1"/>
            <a:r>
              <a:rPr lang="en-US" altLang="en-US" sz="4200">
                <a:ea typeface="Geneva" charset="-128"/>
              </a:rPr>
              <a:t>Review Questions</a:t>
            </a:r>
          </a:p>
        </p:txBody>
      </p:sp>
      <p:sp>
        <p:nvSpPr>
          <p:cNvPr id="3" name="Content Placeholder 2">
            <a:extLst>
              <a:ext uri="{FF2B5EF4-FFF2-40B4-BE49-F238E27FC236}">
                <a16:creationId xmlns:a16="http://schemas.microsoft.com/office/drawing/2014/main" id="{1B39BC01-38EB-4C78-AA70-9190B37DD2AE}"/>
              </a:ext>
            </a:extLst>
          </p:cNvPr>
          <p:cNvSpPr>
            <a:spLocks noGrp="1"/>
          </p:cNvSpPr>
          <p:nvPr>
            <p:ph idx="1"/>
          </p:nvPr>
        </p:nvSpPr>
        <p:spPr>
          <a:xfrm>
            <a:off x="457200" y="1391188"/>
            <a:ext cx="7239000" cy="4114800"/>
          </a:xfrm>
        </p:spPr>
        <p:txBody>
          <a:bodyPr/>
          <a:lstStyle/>
          <a:p>
            <a:pPr marL="0" indent="0" eaLnBrk="1" hangingPunct="1">
              <a:spcBef>
                <a:spcPts val="576"/>
              </a:spcBef>
              <a:buClrTx/>
              <a:buFontTx/>
              <a:buNone/>
              <a:defRPr/>
            </a:pPr>
            <a:r>
              <a:rPr lang="en-US" sz="2200"/>
              <a:t>Question 8:</a:t>
            </a:r>
            <a:endParaRPr lang="en-US" sz="1100"/>
          </a:p>
          <a:p>
            <a:pPr marL="0" indent="0" eaLnBrk="1" hangingPunct="1">
              <a:spcBef>
                <a:spcPts val="576"/>
              </a:spcBef>
              <a:buClrTx/>
              <a:buFontTx/>
              <a:buNone/>
              <a:defRPr/>
            </a:pPr>
            <a:endParaRPr lang="en-US" sz="1100"/>
          </a:p>
          <a:p>
            <a:pPr marL="461963" lvl="1" indent="0" eaLnBrk="1" hangingPunct="1">
              <a:spcBef>
                <a:spcPts val="0"/>
              </a:spcBef>
              <a:buClrTx/>
              <a:buFontTx/>
              <a:buNone/>
              <a:defRPr/>
            </a:pPr>
            <a:r>
              <a:rPr lang="en-US" sz="2200"/>
              <a:t>The camp emergency action plan should address which of the following items?</a:t>
            </a:r>
          </a:p>
          <a:p>
            <a:pPr marL="1254125" lvl="2" indent="-339725" eaLnBrk="1" hangingPunct="1">
              <a:spcBef>
                <a:spcPts val="576"/>
              </a:spcBef>
              <a:buClrTx/>
              <a:buFontTx/>
              <a:buAutoNum type="alphaUcPeriod"/>
              <a:defRPr/>
            </a:pPr>
            <a:r>
              <a:rPr lang="en-US" sz="2200"/>
              <a:t>Serious accidents</a:t>
            </a:r>
          </a:p>
          <a:p>
            <a:pPr marL="1254125" lvl="2" indent="-339725" eaLnBrk="1" hangingPunct="1">
              <a:spcBef>
                <a:spcPts val="576"/>
              </a:spcBef>
              <a:buClrTx/>
              <a:buFontTx/>
              <a:buAutoNum type="alphaUcPeriod"/>
              <a:defRPr/>
            </a:pPr>
            <a:r>
              <a:rPr lang="en-US" sz="2200"/>
              <a:t>Evacuation of a possible back or neck injury</a:t>
            </a:r>
          </a:p>
          <a:p>
            <a:pPr marL="1254125" lvl="2" indent="-339725" eaLnBrk="1" hangingPunct="1">
              <a:spcBef>
                <a:spcPts val="576"/>
              </a:spcBef>
              <a:buClrTx/>
              <a:buFontTx/>
              <a:buAutoNum type="alphaUcPeriod"/>
              <a:defRPr/>
            </a:pPr>
            <a:r>
              <a:rPr lang="en-US" sz="2200"/>
              <a:t>A crisis involving the entire camp, such as food poisoning</a:t>
            </a:r>
          </a:p>
          <a:p>
            <a:pPr marL="1254125" lvl="2" indent="-339725" eaLnBrk="1" hangingPunct="1">
              <a:spcBef>
                <a:spcPts val="576"/>
              </a:spcBef>
              <a:buClrTx/>
              <a:buFontTx/>
              <a:buAutoNum type="alphaUcPeriod"/>
              <a:defRPr/>
            </a:pPr>
            <a:r>
              <a:rPr lang="en-US" sz="2200"/>
              <a:t>All of the above</a:t>
            </a:r>
          </a:p>
          <a:p>
            <a:pPr eaLnBrk="1" hangingPunct="1">
              <a:spcBef>
                <a:spcPts val="576"/>
              </a:spcBef>
              <a:buClrTx/>
              <a:defRPr/>
            </a:pPr>
            <a:endParaRPr lang="en-US" sz="2200"/>
          </a:p>
        </p:txBody>
      </p:sp>
      <p:sp>
        <p:nvSpPr>
          <p:cNvPr id="141316"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F335D58F-2910-4393-9986-5C06E982925E}" type="slidenum">
              <a:rPr lang="en-US" altLang="en-US" sz="1000">
                <a:solidFill>
                  <a:schemeClr val="tx2"/>
                </a:solidFill>
              </a:rPr>
              <a:pPr algn="r" eaLnBrk="1" hangingPunct="1">
                <a:spcBef>
                  <a:spcPct val="0"/>
                </a:spcBef>
                <a:buClrTx/>
                <a:buSzTx/>
                <a:buFontTx/>
                <a:buNone/>
              </a:pPr>
              <a:t>65</a:t>
            </a:fld>
            <a:endParaRPr lang="en-US" altLang="en-US" sz="1000">
              <a:solidFill>
                <a:schemeClr val="tx2"/>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itle 1"/>
          <p:cNvSpPr>
            <a:spLocks noGrp="1"/>
          </p:cNvSpPr>
          <p:nvPr>
            <p:ph type="title"/>
          </p:nvPr>
        </p:nvSpPr>
        <p:spPr>
          <a:xfrm>
            <a:off x="457200" y="274638"/>
            <a:ext cx="7467600" cy="1143000"/>
          </a:xfrm>
        </p:spPr>
        <p:txBody>
          <a:bodyPr/>
          <a:lstStyle/>
          <a:p>
            <a:pPr eaLnBrk="1" hangingPunct="1"/>
            <a:r>
              <a:rPr lang="en-US" altLang="en-US" sz="4200">
                <a:ea typeface="Geneva" charset="-128"/>
              </a:rPr>
              <a:t>Review Questions</a:t>
            </a:r>
          </a:p>
        </p:txBody>
      </p:sp>
      <p:sp>
        <p:nvSpPr>
          <p:cNvPr id="143363" name="Content Placeholder 2"/>
          <p:cNvSpPr>
            <a:spLocks noGrp="1"/>
          </p:cNvSpPr>
          <p:nvPr>
            <p:ph idx="1"/>
          </p:nvPr>
        </p:nvSpPr>
        <p:spPr>
          <a:xfrm>
            <a:off x="457200" y="1408605"/>
            <a:ext cx="7315200" cy="3962400"/>
          </a:xfrm>
        </p:spPr>
        <p:txBody>
          <a:bodyPr/>
          <a:lstStyle/>
          <a:p>
            <a:pPr eaLnBrk="1" hangingPunct="1">
              <a:spcBef>
                <a:spcPts val="575"/>
              </a:spcBef>
              <a:buFontTx/>
              <a:buNone/>
            </a:pPr>
            <a:r>
              <a:rPr lang="en-US" altLang="en-US" sz="2200">
                <a:ea typeface="Geneva" charset="-128"/>
              </a:rPr>
              <a:t>Question 9: True or false?</a:t>
            </a:r>
            <a:endParaRPr lang="en-US" altLang="en-US" sz="1100">
              <a:ea typeface="Geneva" charset="-128"/>
            </a:endParaRPr>
          </a:p>
          <a:p>
            <a:pPr eaLnBrk="1" hangingPunct="1">
              <a:spcBef>
                <a:spcPts val="575"/>
              </a:spcBef>
              <a:buFontTx/>
              <a:buNone/>
            </a:pPr>
            <a:endParaRPr lang="en-US" altLang="en-US" sz="1100">
              <a:ea typeface="Geneva" charset="-128"/>
            </a:endParaRPr>
          </a:p>
          <a:p>
            <a:pPr marL="461963" lvl="2" indent="0" eaLnBrk="1" hangingPunct="1">
              <a:spcBef>
                <a:spcPts val="0"/>
              </a:spcBef>
              <a:buFontTx/>
              <a:buNone/>
            </a:pPr>
            <a:r>
              <a:rPr lang="en-US" altLang="en-US" sz="2200">
                <a:ea typeface="Geneva" charset="-128"/>
              </a:rPr>
              <a:t>In the case of a fatality, serious injury, or illness, the Camp Health Officer should immediately contact the Camp Director.</a:t>
            </a:r>
          </a:p>
          <a:p>
            <a:pPr marL="461963" indent="0" eaLnBrk="1" hangingPunct="1">
              <a:spcBef>
                <a:spcPts val="575"/>
              </a:spcBef>
            </a:pPr>
            <a:endParaRPr lang="en-US" altLang="en-US" sz="2200">
              <a:ea typeface="Geneva" charset="-128"/>
            </a:endParaRPr>
          </a:p>
        </p:txBody>
      </p:sp>
      <p:sp>
        <p:nvSpPr>
          <p:cNvPr id="4" name="Slide Number Placeholder 3">
            <a:extLst>
              <a:ext uri="{FF2B5EF4-FFF2-40B4-BE49-F238E27FC236}">
                <a16:creationId xmlns:a16="http://schemas.microsoft.com/office/drawing/2014/main" id="{F6F734FB-D86E-4B80-AD40-924C4D325592}"/>
              </a:ext>
            </a:extLst>
          </p:cNvPr>
          <p:cNvSpPr>
            <a:spLocks noGrp="1"/>
          </p:cNvSpPr>
          <p:nvPr>
            <p:ph type="sldNum" sz="quarter" idx="4294967295"/>
          </p:nvPr>
        </p:nvSpPr>
        <p:spPr>
          <a:xfrm>
            <a:off x="7010400" y="6356350"/>
            <a:ext cx="2133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fld id="{CCD6FB49-FC46-412E-B485-3A3EFB1D1A5B}" type="slidenum">
              <a:rPr lang="en-US" altLang="en-US" sz="1000" smtClean="0">
                <a:solidFill>
                  <a:schemeClr val="tx2"/>
                </a:solidFill>
                <a:effectLst>
                  <a:outerShdw blurRad="38100" dist="38100" dir="2700000" algn="tl">
                    <a:srgbClr val="C0C0C0"/>
                  </a:outerShdw>
                </a:effectLst>
              </a:rPr>
              <a:pPr algn="r" eaLnBrk="1" hangingPunct="1">
                <a:defRPr/>
              </a:pPr>
              <a:t>66</a:t>
            </a:fld>
            <a:endParaRPr lang="en-US" altLang="en-US" sz="1000">
              <a:solidFill>
                <a:schemeClr val="tx2"/>
              </a:solidFill>
              <a:effectLst>
                <a:outerShdw blurRad="38100" dist="38100" dir="2700000" algn="tl">
                  <a:srgbClr val="C0C0C0"/>
                </a:outerShdw>
              </a:effectLst>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Title 1"/>
          <p:cNvSpPr>
            <a:spLocks noGrp="1"/>
          </p:cNvSpPr>
          <p:nvPr>
            <p:ph type="title"/>
          </p:nvPr>
        </p:nvSpPr>
        <p:spPr>
          <a:xfrm>
            <a:off x="457200" y="274638"/>
            <a:ext cx="7467600" cy="1143000"/>
          </a:xfrm>
        </p:spPr>
        <p:txBody>
          <a:bodyPr/>
          <a:lstStyle/>
          <a:p>
            <a:pPr eaLnBrk="1" hangingPunct="1"/>
            <a:r>
              <a:rPr lang="en-US" altLang="en-US" sz="4200">
                <a:ea typeface="Geneva" charset="-128"/>
              </a:rPr>
              <a:t>Review Questions</a:t>
            </a:r>
          </a:p>
        </p:txBody>
      </p:sp>
      <p:sp>
        <p:nvSpPr>
          <p:cNvPr id="145411" name="Content Placeholder 2"/>
          <p:cNvSpPr>
            <a:spLocks noGrp="1"/>
          </p:cNvSpPr>
          <p:nvPr>
            <p:ph idx="1"/>
          </p:nvPr>
        </p:nvSpPr>
        <p:spPr>
          <a:xfrm>
            <a:off x="457200" y="1394386"/>
            <a:ext cx="7924800" cy="4953000"/>
          </a:xfrm>
        </p:spPr>
        <p:txBody>
          <a:bodyPr/>
          <a:lstStyle/>
          <a:p>
            <a:pPr marL="609600" indent="-609600" eaLnBrk="1" hangingPunct="1">
              <a:spcBef>
                <a:spcPts val="0"/>
              </a:spcBef>
              <a:buClrTx/>
              <a:buFontTx/>
              <a:buNone/>
            </a:pPr>
            <a:r>
              <a:rPr lang="en-US" altLang="en-US" sz="2200">
                <a:ea typeface="Geneva" charset="-128"/>
              </a:rPr>
              <a:t>Question 10:</a:t>
            </a:r>
          </a:p>
          <a:p>
            <a:pPr marL="609600" indent="-609600" eaLnBrk="1" hangingPunct="1">
              <a:spcBef>
                <a:spcPts val="0"/>
              </a:spcBef>
              <a:buClrTx/>
              <a:buFontTx/>
              <a:buNone/>
            </a:pPr>
            <a:endParaRPr lang="en-US" altLang="en-US" sz="1100">
              <a:ea typeface="Geneva" charset="-128"/>
            </a:endParaRPr>
          </a:p>
          <a:p>
            <a:pPr marL="461963" lvl="1" indent="0" eaLnBrk="1" hangingPunct="1">
              <a:spcBef>
                <a:spcPts val="575"/>
              </a:spcBef>
              <a:buClrTx/>
              <a:buFontTx/>
              <a:buNone/>
            </a:pPr>
            <a:r>
              <a:rPr lang="en-US" altLang="en-US" sz="2200">
                <a:ea typeface="Geneva" charset="-128"/>
              </a:rPr>
              <a:t>What procedure should be followed when treating a camper who comes to you with a cut finger?</a:t>
            </a:r>
          </a:p>
          <a:p>
            <a:pPr marL="1254125" lvl="2" indent="-339725" eaLnBrk="1" hangingPunct="1">
              <a:spcBef>
                <a:spcPts val="575"/>
              </a:spcBef>
              <a:buClrTx/>
              <a:buFontTx/>
              <a:buAutoNum type="alphaUcPeriod"/>
            </a:pPr>
            <a:r>
              <a:rPr lang="en-US" altLang="en-US" sz="2000">
                <a:ea typeface="Geneva" charset="-128"/>
              </a:rPr>
              <a:t>Have the patient report to their unit leader for treatment. </a:t>
            </a:r>
          </a:p>
          <a:p>
            <a:pPr marL="1254125" lvl="2" indent="-339725" eaLnBrk="1" hangingPunct="1">
              <a:spcBef>
                <a:spcPts val="575"/>
              </a:spcBef>
              <a:buClrTx/>
              <a:buFontTx/>
              <a:buAutoNum type="alphaUcPeriod"/>
            </a:pPr>
            <a:r>
              <a:rPr lang="en-US" altLang="en-US" sz="2000">
                <a:ea typeface="Geneva" charset="-128"/>
              </a:rPr>
              <a:t>Treat the patient, following </a:t>
            </a:r>
            <a:r>
              <a:rPr lang="en-US" altLang="en-US" sz="2000" err="1">
                <a:ea typeface="Geneva" charset="-128"/>
              </a:rPr>
              <a:t>bloodborne</a:t>
            </a:r>
            <a:r>
              <a:rPr lang="en-US" altLang="en-US" sz="2000">
                <a:ea typeface="Geneva" charset="-128"/>
              </a:rPr>
              <a:t> pathogens precautions, and then record the injury in the camp First Aid Log.</a:t>
            </a:r>
          </a:p>
          <a:p>
            <a:pPr marL="1254125" lvl="2" indent="-339725" eaLnBrk="1" hangingPunct="1">
              <a:spcBef>
                <a:spcPts val="575"/>
              </a:spcBef>
              <a:buClrTx/>
              <a:buFontTx/>
              <a:buAutoNum type="alphaUcPeriod"/>
            </a:pPr>
            <a:r>
              <a:rPr lang="en-US" altLang="en-US" sz="2000">
                <a:ea typeface="Geneva" charset="-128"/>
              </a:rPr>
              <a:t>Place a bandage on the cut and have the Scout return to their campsite.</a:t>
            </a:r>
          </a:p>
          <a:p>
            <a:pPr marL="1254125" lvl="2" indent="-339725" eaLnBrk="1" hangingPunct="1">
              <a:spcBef>
                <a:spcPts val="575"/>
              </a:spcBef>
              <a:buClrTx/>
              <a:buFontTx/>
              <a:buAutoNum type="alphaUcPeriod"/>
            </a:pPr>
            <a:r>
              <a:rPr lang="en-US" altLang="en-US" sz="2000">
                <a:ea typeface="Geneva" charset="-128"/>
              </a:rPr>
              <a:t>Have the patient rest in the camp health </a:t>
            </a:r>
            <a:br>
              <a:rPr lang="en-US" altLang="en-US" sz="2000">
                <a:ea typeface="Geneva" charset="-128"/>
              </a:rPr>
            </a:br>
            <a:r>
              <a:rPr lang="en-US" altLang="en-US" sz="2000">
                <a:ea typeface="Geneva" charset="-128"/>
              </a:rPr>
              <a:t>lodge until emergency personnel </a:t>
            </a:r>
            <a:br>
              <a:rPr lang="en-US" altLang="en-US" sz="2000">
                <a:ea typeface="Geneva" charset="-128"/>
              </a:rPr>
            </a:br>
            <a:r>
              <a:rPr lang="en-US" altLang="en-US" sz="2000">
                <a:ea typeface="Geneva" charset="-128"/>
              </a:rPr>
              <a:t>arrive to treat the patient.</a:t>
            </a:r>
          </a:p>
          <a:p>
            <a:pPr marL="609600" indent="-609600" eaLnBrk="1" hangingPunct="1">
              <a:spcBef>
                <a:spcPts val="575"/>
              </a:spcBef>
              <a:buClrTx/>
            </a:pPr>
            <a:endParaRPr lang="en-US" altLang="en-US" sz="2200">
              <a:ea typeface="Geneva" charset="-128"/>
            </a:endParaRPr>
          </a:p>
        </p:txBody>
      </p:sp>
      <p:sp>
        <p:nvSpPr>
          <p:cNvPr id="145412"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02325BD6-8754-4BAC-962E-D9D03D61ED0E}" type="slidenum">
              <a:rPr lang="en-US" altLang="en-US" sz="1000">
                <a:solidFill>
                  <a:schemeClr val="tx2"/>
                </a:solidFill>
              </a:rPr>
              <a:pPr algn="r" eaLnBrk="1" hangingPunct="1">
                <a:spcBef>
                  <a:spcPct val="0"/>
                </a:spcBef>
                <a:buClrTx/>
                <a:buSzTx/>
                <a:buFontTx/>
                <a:buNone/>
              </a:pPr>
              <a:t>67</a:t>
            </a:fld>
            <a:endParaRPr lang="en-US" altLang="en-US" sz="1000">
              <a:solidFill>
                <a:schemeClr val="tx2"/>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p:cNvSpPr>
            <a:spLocks noGrp="1"/>
          </p:cNvSpPr>
          <p:nvPr>
            <p:ph type="title"/>
          </p:nvPr>
        </p:nvSpPr>
        <p:spPr>
          <a:xfrm>
            <a:off x="457200" y="152400"/>
            <a:ext cx="7924800" cy="1143000"/>
          </a:xfrm>
        </p:spPr>
        <p:txBody>
          <a:bodyPr/>
          <a:lstStyle/>
          <a:p>
            <a:pPr eaLnBrk="1" hangingPunct="1">
              <a:tabLst>
                <a:tab pos="461963" algn="l"/>
              </a:tabLst>
            </a:pPr>
            <a:r>
              <a:rPr lang="en-US" altLang="en-US" sz="4200" b="1">
                <a:ea typeface="Geneva" charset="-128"/>
              </a:rPr>
              <a:t>How did you do?  </a:t>
            </a:r>
            <a:r>
              <a:rPr lang="en-US" altLang="en-US" sz="3600">
                <a:ea typeface="Geneva" charset="-128"/>
              </a:rPr>
              <a:t>Answers to Review Questions</a:t>
            </a:r>
          </a:p>
        </p:txBody>
      </p:sp>
      <p:sp>
        <p:nvSpPr>
          <p:cNvPr id="147459" name="Content Placeholder 2"/>
          <p:cNvSpPr>
            <a:spLocks noGrp="1"/>
          </p:cNvSpPr>
          <p:nvPr>
            <p:ph idx="1"/>
          </p:nvPr>
        </p:nvSpPr>
        <p:spPr>
          <a:xfrm>
            <a:off x="457200" y="1371600"/>
            <a:ext cx="7924800" cy="4984750"/>
          </a:xfrm>
        </p:spPr>
        <p:txBody>
          <a:bodyPr/>
          <a:lstStyle/>
          <a:p>
            <a:pPr marL="1027113" lvl="1" indent="-569913" eaLnBrk="1" hangingPunct="1">
              <a:spcBef>
                <a:spcPts val="280"/>
              </a:spcBef>
              <a:buClrTx/>
              <a:buFontTx/>
              <a:buAutoNum type="arabicPeriod"/>
            </a:pPr>
            <a:r>
              <a:rPr lang="en-US" altLang="en-US" sz="2200">
                <a:ea typeface="Geneva" charset="-128"/>
              </a:rPr>
              <a:t>True</a:t>
            </a:r>
          </a:p>
          <a:p>
            <a:pPr marL="1027113" lvl="1" indent="-569913" eaLnBrk="1" hangingPunct="1">
              <a:spcBef>
                <a:spcPts val="280"/>
              </a:spcBef>
              <a:buClrTx/>
              <a:buFontTx/>
              <a:buAutoNum type="arabicPeriod"/>
            </a:pPr>
            <a:r>
              <a:rPr lang="en-US" altLang="en-US" sz="2200">
                <a:ea typeface="Geneva" charset="-128"/>
              </a:rPr>
              <a:t>D:  All of the above</a:t>
            </a:r>
          </a:p>
          <a:p>
            <a:pPr marL="1027113" lvl="1" indent="-569913" eaLnBrk="1" hangingPunct="1">
              <a:spcBef>
                <a:spcPts val="280"/>
              </a:spcBef>
              <a:buClrTx/>
              <a:buFontTx/>
              <a:buAutoNum type="arabicPeriod"/>
            </a:pPr>
            <a:r>
              <a:rPr lang="en-US" altLang="en-US" sz="2200">
                <a:ea typeface="Geneva" charset="-128"/>
              </a:rPr>
              <a:t>True</a:t>
            </a:r>
          </a:p>
          <a:p>
            <a:pPr marL="1027113" lvl="1" indent="-569913" eaLnBrk="1" hangingPunct="1">
              <a:spcBef>
                <a:spcPts val="280"/>
              </a:spcBef>
              <a:buClrTx/>
              <a:buFontTx/>
              <a:buAutoNum type="arabicPeriod"/>
            </a:pPr>
            <a:r>
              <a:rPr lang="en-US" altLang="en-US" sz="2200">
                <a:ea typeface="Geneva" charset="-128"/>
              </a:rPr>
              <a:t>True</a:t>
            </a:r>
          </a:p>
          <a:p>
            <a:pPr marL="1027113" lvl="1" indent="-569913" eaLnBrk="1" hangingPunct="1">
              <a:spcBef>
                <a:spcPts val="280"/>
              </a:spcBef>
              <a:buClrTx/>
              <a:buFontTx/>
              <a:buAutoNum type="arabicPeriod"/>
            </a:pPr>
            <a:r>
              <a:rPr lang="en-US" altLang="en-US" sz="2200">
                <a:ea typeface="Geneva" charset="-128"/>
              </a:rPr>
              <a:t>B:  First Aid Log, No. 33681</a:t>
            </a:r>
          </a:p>
          <a:p>
            <a:pPr marL="1027113" lvl="1" indent="-569913" eaLnBrk="1" hangingPunct="1">
              <a:spcBef>
                <a:spcPts val="280"/>
              </a:spcBef>
              <a:buClrTx/>
              <a:buFontTx/>
              <a:buAutoNum type="arabicPeriod"/>
            </a:pPr>
            <a:r>
              <a:rPr lang="en-US" altLang="en-US" sz="2200">
                <a:ea typeface="Geneva" charset="-128"/>
              </a:rPr>
              <a:t>D:  All of the above </a:t>
            </a:r>
          </a:p>
          <a:p>
            <a:pPr marL="1027113" lvl="1" indent="-569913" eaLnBrk="1" hangingPunct="1">
              <a:spcBef>
                <a:spcPts val="280"/>
              </a:spcBef>
              <a:buClrTx/>
              <a:buFontTx/>
              <a:buAutoNum type="arabicPeriod"/>
            </a:pPr>
            <a:r>
              <a:rPr lang="en-US" altLang="en-US" sz="2200">
                <a:ea typeface="Geneva" charset="-128"/>
              </a:rPr>
              <a:t>A:  Scoutmaster or other designated unit adult </a:t>
            </a:r>
            <a:r>
              <a:rPr lang="en-US" altLang="en-US" sz="2200" i="1">
                <a:ea typeface="Geneva" charset="-128"/>
              </a:rPr>
              <a:t>(but this may vary based on local camp policy)</a:t>
            </a:r>
          </a:p>
          <a:p>
            <a:pPr marL="1027113" lvl="1" indent="-569913" eaLnBrk="1" hangingPunct="1">
              <a:spcBef>
                <a:spcPts val="280"/>
              </a:spcBef>
              <a:buClrTx/>
              <a:buFontTx/>
              <a:buAutoNum type="arabicPeriod"/>
            </a:pPr>
            <a:r>
              <a:rPr lang="en-US" altLang="en-US" sz="2200">
                <a:ea typeface="Geneva" charset="-128"/>
              </a:rPr>
              <a:t>D:  All of the above</a:t>
            </a:r>
          </a:p>
          <a:p>
            <a:pPr marL="1027113" lvl="1" indent="-569913" eaLnBrk="1" hangingPunct="1">
              <a:spcBef>
                <a:spcPts val="280"/>
              </a:spcBef>
              <a:buClrTx/>
              <a:buFontTx/>
              <a:buAutoNum type="arabicPeriod"/>
            </a:pPr>
            <a:r>
              <a:rPr lang="en-US" altLang="en-US" sz="2200">
                <a:ea typeface="Geneva" charset="-128"/>
              </a:rPr>
              <a:t>True</a:t>
            </a:r>
          </a:p>
          <a:p>
            <a:pPr marL="1027113" lvl="1" indent="-569913" eaLnBrk="1" hangingPunct="1">
              <a:spcBef>
                <a:spcPts val="280"/>
              </a:spcBef>
              <a:buClrTx/>
              <a:buFontTx/>
              <a:buAutoNum type="arabicPeriod"/>
            </a:pPr>
            <a:r>
              <a:rPr lang="en-US" altLang="en-US" sz="2200">
                <a:ea typeface="Geneva" charset="-128"/>
              </a:rPr>
              <a:t>B:  Treat the patient, following </a:t>
            </a:r>
            <a:r>
              <a:rPr lang="en-US" altLang="en-US" sz="2200" err="1">
                <a:ea typeface="Geneva" charset="-128"/>
              </a:rPr>
              <a:t>bloodborne</a:t>
            </a:r>
            <a:r>
              <a:rPr lang="en-US" altLang="en-US" sz="2200">
                <a:ea typeface="Geneva" charset="-128"/>
              </a:rPr>
              <a:t> pathogens precautions, and then record the injury in the </a:t>
            </a:r>
            <a:br>
              <a:rPr lang="en-US" altLang="en-US" sz="2200">
                <a:ea typeface="Geneva" charset="-128"/>
              </a:rPr>
            </a:br>
            <a:r>
              <a:rPr lang="en-US" altLang="en-US" sz="2200">
                <a:ea typeface="Geneva" charset="-128"/>
              </a:rPr>
              <a:t>camp First Aid Log.</a:t>
            </a:r>
          </a:p>
          <a:p>
            <a:pPr marL="990600" lvl="1" indent="-533400" eaLnBrk="1" hangingPunct="1">
              <a:spcBef>
                <a:spcPts val="575"/>
              </a:spcBef>
              <a:buClrTx/>
              <a:buFontTx/>
              <a:buAutoNum type="arabicPeriod"/>
            </a:pPr>
            <a:endParaRPr lang="en-US" altLang="en-US" sz="2200">
              <a:ea typeface="Geneva" charset="-128"/>
            </a:endParaRPr>
          </a:p>
          <a:p>
            <a:pPr eaLnBrk="1" hangingPunct="1">
              <a:spcBef>
                <a:spcPts val="575"/>
              </a:spcBef>
              <a:buClrTx/>
            </a:pPr>
            <a:endParaRPr lang="en-US" altLang="en-US" sz="2200">
              <a:ea typeface="Geneva" charset="-128"/>
            </a:endParaRPr>
          </a:p>
        </p:txBody>
      </p:sp>
      <p:sp>
        <p:nvSpPr>
          <p:cNvPr id="147460"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8E68ABC1-F28E-4F38-81EB-4381D2E34F31}" type="slidenum">
              <a:rPr lang="en-US" altLang="en-US" sz="1000"/>
              <a:pPr algn="r" eaLnBrk="1" hangingPunct="1">
                <a:spcBef>
                  <a:spcPct val="0"/>
                </a:spcBef>
                <a:buClrTx/>
                <a:buSzTx/>
                <a:buFontTx/>
                <a:buNone/>
              </a:pPr>
              <a:t>68</a:t>
            </a:fld>
            <a:endParaRPr lang="en-US" altLang="en-US" sz="10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Title 1"/>
          <p:cNvSpPr>
            <a:spLocks noGrp="1"/>
          </p:cNvSpPr>
          <p:nvPr>
            <p:ph type="title"/>
          </p:nvPr>
        </p:nvSpPr>
        <p:spPr>
          <a:xfrm>
            <a:off x="385720" y="226086"/>
            <a:ext cx="7467600" cy="1143000"/>
          </a:xfrm>
        </p:spPr>
        <p:txBody>
          <a:bodyPr/>
          <a:lstStyle/>
          <a:p>
            <a:pPr eaLnBrk="1" hangingPunct="1"/>
            <a:r>
              <a:rPr lang="en-US" altLang="en-US" sz="4200" b="1">
                <a:ea typeface="Geneva" charset="-128"/>
              </a:rPr>
              <a:t>Course Completion</a:t>
            </a:r>
          </a:p>
        </p:txBody>
      </p:sp>
      <p:sp>
        <p:nvSpPr>
          <p:cNvPr id="149507" name="Content Placeholder 2"/>
          <p:cNvSpPr>
            <a:spLocks noGrp="1"/>
          </p:cNvSpPr>
          <p:nvPr>
            <p:ph idx="1"/>
          </p:nvPr>
        </p:nvSpPr>
        <p:spPr>
          <a:xfrm>
            <a:off x="385720" y="1408608"/>
            <a:ext cx="7539080" cy="4114800"/>
          </a:xfrm>
        </p:spPr>
        <p:txBody>
          <a:bodyPr/>
          <a:lstStyle/>
          <a:p>
            <a:pPr marL="36512" indent="0" algn="ctr" eaLnBrk="1" hangingPunct="1">
              <a:spcBef>
                <a:spcPts val="0"/>
              </a:spcBef>
              <a:buClrTx/>
              <a:buNone/>
            </a:pPr>
            <a:r>
              <a:rPr lang="en-US" altLang="en-US" sz="2200" b="1" i="1">
                <a:ea typeface="Geneva" charset="-128"/>
              </a:rPr>
              <a:t>Congratulations!  You have completed the</a:t>
            </a:r>
          </a:p>
          <a:p>
            <a:pPr marL="36512" indent="0" algn="ctr" eaLnBrk="1" hangingPunct="1">
              <a:spcBef>
                <a:spcPts val="0"/>
              </a:spcBef>
              <a:buClrTx/>
              <a:buNone/>
            </a:pPr>
            <a:r>
              <a:rPr lang="en-US" altLang="en-US" sz="2200" b="1" i="1">
                <a:ea typeface="Geneva" charset="-128"/>
              </a:rPr>
              <a:t>Camp Health Officer Training course.</a:t>
            </a:r>
          </a:p>
          <a:p>
            <a:pPr marL="36512" indent="0" eaLnBrk="1" hangingPunct="1">
              <a:spcBef>
                <a:spcPts val="575"/>
              </a:spcBef>
              <a:buClrTx/>
              <a:buNone/>
            </a:pPr>
            <a:endParaRPr lang="en-US" altLang="en-US" sz="1100" b="1">
              <a:ea typeface="Geneva" charset="-128"/>
            </a:endParaRPr>
          </a:p>
          <a:p>
            <a:pPr eaLnBrk="1" hangingPunct="1">
              <a:spcBef>
                <a:spcPts val="575"/>
              </a:spcBef>
              <a:buClrTx/>
            </a:pPr>
            <a:r>
              <a:rPr lang="en-US" altLang="en-US" sz="2200">
                <a:ea typeface="Geneva" charset="-128"/>
              </a:rPr>
              <a:t>It’s important to document that you’ve completed the course:  </a:t>
            </a:r>
          </a:p>
          <a:p>
            <a:pPr lvl="1" eaLnBrk="1" hangingPunct="1">
              <a:spcBef>
                <a:spcPts val="575"/>
              </a:spcBef>
              <a:buClrTx/>
              <a:buSzPct val="120000"/>
            </a:pPr>
            <a:r>
              <a:rPr lang="en-US" altLang="en-US" sz="2200">
                <a:ea typeface="Geneva" charset="-128"/>
              </a:rPr>
              <a:t>Print the course completion form on the last slide.</a:t>
            </a:r>
          </a:p>
          <a:p>
            <a:pPr lvl="1" eaLnBrk="1" hangingPunct="1">
              <a:spcBef>
                <a:spcPts val="575"/>
              </a:spcBef>
              <a:buClrTx/>
              <a:buSzPct val="120000"/>
            </a:pPr>
            <a:r>
              <a:rPr lang="en-US" altLang="en-US" sz="2200">
                <a:ea typeface="Geneva" charset="-128"/>
              </a:rPr>
              <a:t>Enter your name and date on the course completion form.</a:t>
            </a:r>
          </a:p>
          <a:p>
            <a:pPr lvl="1" eaLnBrk="1" hangingPunct="1">
              <a:spcBef>
                <a:spcPts val="575"/>
              </a:spcBef>
              <a:buClrTx/>
              <a:buSzPct val="120000"/>
            </a:pPr>
            <a:r>
              <a:rPr lang="en-US" altLang="en-US" sz="2200">
                <a:ea typeface="Geneva" charset="-128"/>
              </a:rPr>
              <a:t>Print and sign a copy of the form.</a:t>
            </a:r>
          </a:p>
          <a:p>
            <a:pPr lvl="1" eaLnBrk="1" hangingPunct="1">
              <a:spcBef>
                <a:spcPts val="575"/>
              </a:spcBef>
              <a:buClrTx/>
              <a:buSzPct val="120000"/>
            </a:pPr>
            <a:r>
              <a:rPr lang="en-US" altLang="en-US" sz="2200">
                <a:ea typeface="Geneva" charset="-128"/>
              </a:rPr>
              <a:t>Give a copy of the form to your Camp Director and have him or her initial it.</a:t>
            </a:r>
          </a:p>
          <a:p>
            <a:pPr eaLnBrk="1" hangingPunct="1">
              <a:spcBef>
                <a:spcPts val="575"/>
              </a:spcBef>
              <a:buClrTx/>
            </a:pPr>
            <a:endParaRPr lang="en-US" altLang="en-US" sz="2200">
              <a:ea typeface="Geneva" charset="-128"/>
            </a:endParaRPr>
          </a:p>
        </p:txBody>
      </p:sp>
      <p:sp>
        <p:nvSpPr>
          <p:cNvPr id="149508"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6FDF6248-184A-4103-A3B1-96388B3FAB93}" type="slidenum">
              <a:rPr lang="en-US" altLang="en-US" sz="1000">
                <a:solidFill>
                  <a:schemeClr val="tx2"/>
                </a:solidFill>
              </a:rPr>
              <a:pPr algn="r" eaLnBrk="1" hangingPunct="1">
                <a:spcBef>
                  <a:spcPct val="0"/>
                </a:spcBef>
                <a:buClrTx/>
                <a:buSzTx/>
                <a:buFontTx/>
                <a:buNone/>
              </a:pPr>
              <a:t>69</a:t>
            </a:fld>
            <a:endParaRPr lang="en-US" altLang="en-US" sz="1000">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52425" y="138113"/>
            <a:ext cx="7467600" cy="1020762"/>
          </a:xfrm>
        </p:spPr>
        <p:txBody>
          <a:bodyPr/>
          <a:lstStyle/>
          <a:p>
            <a:pPr eaLnBrk="1" hangingPunct="1"/>
            <a:r>
              <a:rPr lang="en-US" altLang="en-US" sz="4200" b="1">
                <a:ea typeface="Geneva" charset="-128"/>
              </a:rPr>
              <a:t>Council Health Supervisor </a:t>
            </a:r>
            <a:r>
              <a:rPr lang="en-US" altLang="en-US" sz="4200">
                <a:ea typeface="Geneva" charset="-128"/>
              </a:rPr>
              <a:t>(CHS)</a:t>
            </a:r>
          </a:p>
        </p:txBody>
      </p:sp>
      <p:sp>
        <p:nvSpPr>
          <p:cNvPr id="22531" name="Content Placeholder 2"/>
          <p:cNvSpPr>
            <a:spLocks noGrp="1"/>
          </p:cNvSpPr>
          <p:nvPr>
            <p:ph idx="1"/>
          </p:nvPr>
        </p:nvSpPr>
        <p:spPr>
          <a:xfrm>
            <a:off x="0" y="1187450"/>
            <a:ext cx="8610600" cy="4984750"/>
          </a:xfrm>
        </p:spPr>
        <p:txBody>
          <a:bodyPr/>
          <a:lstStyle/>
          <a:p>
            <a:pPr indent="-382270" eaLnBrk="1" hangingPunct="1">
              <a:spcBef>
                <a:spcPts val="575"/>
              </a:spcBef>
              <a:buClrTx/>
            </a:pPr>
            <a:r>
              <a:rPr lang="en-US" altLang="en-US" sz="2200">
                <a:ea typeface="Geneva"/>
              </a:rPr>
              <a:t>Medical care and health supervision at the camp is under the direction of the </a:t>
            </a:r>
            <a:r>
              <a:rPr lang="en-US" altLang="en-US" sz="2200" b="1">
                <a:ea typeface="Geneva"/>
              </a:rPr>
              <a:t>Council Health Supervisor (CHS). </a:t>
            </a:r>
            <a:r>
              <a:rPr lang="en-US" altLang="en-US" sz="2200">
                <a:ea typeface="Geneva"/>
              </a:rPr>
              <a:t>The CHS is a physician licensed in the state where the camp is located. </a:t>
            </a:r>
            <a:r>
              <a:rPr lang="en-US" altLang="en-US" sz="2200" i="1">
                <a:ea typeface="Geneva"/>
              </a:rPr>
              <a:t>Refer to NCAP Standard SQ-405.</a:t>
            </a:r>
            <a:endParaRPr lang="en-US">
              <a:ea typeface="Geneva"/>
            </a:endParaRPr>
          </a:p>
          <a:p>
            <a:pPr indent="-382270" eaLnBrk="1" hangingPunct="1">
              <a:spcBef>
                <a:spcPts val="575"/>
              </a:spcBef>
              <a:buClrTx/>
            </a:pPr>
            <a:r>
              <a:rPr lang="en-US" altLang="en-US" sz="2200" i="1">
                <a:ea typeface="Geneva"/>
              </a:rPr>
              <a:t>How the CHS helps the Camp Health Officer:</a:t>
            </a:r>
            <a:endParaRPr lang="en-US" altLang="en-US" sz="2200" i="1">
              <a:ea typeface="Geneva"/>
              <a:cs typeface="Arial"/>
            </a:endParaRPr>
          </a:p>
          <a:p>
            <a:pPr marL="687070" indent="-290195" eaLnBrk="1" hangingPunct="1">
              <a:spcBef>
                <a:spcPts val="575"/>
              </a:spcBef>
              <a:buClrTx/>
              <a:buSzPct val="120000"/>
              <a:buFont typeface="Arial" panose="020B0604020202020204" pitchFamily="34" charset="0"/>
              <a:buChar char="•"/>
            </a:pPr>
            <a:r>
              <a:rPr lang="en-US" altLang="en-US" sz="2200">
                <a:ea typeface="Geneva"/>
              </a:rPr>
              <a:t>The CHS is available to support the needs or concerns of the Camp Health Officer throughout the camp season.  He or she will work with the CHO to train camp staff on any policies and procedures for the camp.</a:t>
            </a:r>
            <a:endParaRPr lang="en-US" altLang="en-US" sz="2200">
              <a:ea typeface="Geneva"/>
              <a:cs typeface="Arial"/>
            </a:endParaRPr>
          </a:p>
          <a:p>
            <a:pPr marL="687070" indent="-290195" eaLnBrk="1" hangingPunct="1">
              <a:spcBef>
                <a:spcPts val="575"/>
              </a:spcBef>
              <a:buClrTx/>
              <a:buSzPct val="120000"/>
              <a:buFont typeface="Arial" panose="020B0604020202020204" pitchFamily="34" charset="0"/>
              <a:buChar char="•"/>
            </a:pPr>
            <a:r>
              <a:rPr lang="en-US" altLang="en-US" sz="2200">
                <a:ea typeface="Geneva"/>
              </a:rPr>
              <a:t>The CHS provides written instruction (standing orders) for the Camp Health Officer to follow. See NCAP Standard HS-505.</a:t>
            </a:r>
            <a:endParaRPr lang="en-US" altLang="en-US" sz="2200">
              <a:ea typeface="Geneva"/>
              <a:cs typeface="Arial"/>
            </a:endParaRPr>
          </a:p>
          <a:p>
            <a:pPr marL="687070" indent="-290195" eaLnBrk="1" hangingPunct="1">
              <a:spcBef>
                <a:spcPts val="575"/>
              </a:spcBef>
              <a:buClrTx/>
              <a:buSzPct val="120000"/>
              <a:buFont typeface="Arial" panose="020B0604020202020204" pitchFamily="34" charset="0"/>
              <a:buChar char="•"/>
            </a:pPr>
            <a:r>
              <a:rPr lang="en-US" altLang="en-US" sz="2200">
                <a:ea typeface="Geneva"/>
              </a:rPr>
              <a:t>The CHS will have approved all policies, procedures, and supply/equipment lists before camp opens.</a:t>
            </a:r>
            <a:endParaRPr lang="en-US" altLang="en-US" sz="2200">
              <a:ea typeface="Geneva"/>
              <a:cs typeface="Arial"/>
            </a:endParaRPr>
          </a:p>
        </p:txBody>
      </p:sp>
      <p:sp>
        <p:nvSpPr>
          <p:cNvPr id="22532"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DFB2265F-7CA7-400D-99E0-1FBDAA9B3153}" type="slidenum">
              <a:rPr lang="en-US" altLang="en-US" sz="1000"/>
              <a:pPr algn="r" eaLnBrk="1" hangingPunct="1">
                <a:spcBef>
                  <a:spcPct val="0"/>
                </a:spcBef>
                <a:buClrTx/>
                <a:buSzTx/>
                <a:buFontTx/>
                <a:buNone/>
              </a:pPr>
              <a:t>7</a:t>
            </a:fld>
            <a:endParaRPr lang="en-US" altLang="en-US" sz="100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385720" y="217994"/>
            <a:ext cx="7467600" cy="1143000"/>
          </a:xfrm>
        </p:spPr>
        <p:txBody>
          <a:bodyPr/>
          <a:lstStyle/>
          <a:p>
            <a:pPr eaLnBrk="1" hangingPunct="1"/>
            <a:r>
              <a:rPr lang="en-US" altLang="en-US" sz="4200" b="1">
                <a:ea typeface="Geneva" charset="-128"/>
              </a:rPr>
              <a:t>Resources for the CHO</a:t>
            </a:r>
          </a:p>
        </p:txBody>
      </p:sp>
      <p:sp>
        <p:nvSpPr>
          <p:cNvPr id="30724"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926FD82C-FDF1-4A3D-98F7-814CF9D5F9F7}" type="slidenum">
              <a:rPr lang="en-US" altLang="en-US" sz="1000">
                <a:solidFill>
                  <a:schemeClr val="tx2"/>
                </a:solidFill>
              </a:rPr>
              <a:pPr algn="r" eaLnBrk="1" hangingPunct="1">
                <a:spcBef>
                  <a:spcPct val="0"/>
                </a:spcBef>
                <a:buClrTx/>
                <a:buSzTx/>
                <a:buFontTx/>
                <a:buNone/>
              </a:pPr>
              <a:t>70</a:t>
            </a:fld>
            <a:endParaRPr lang="en-US" altLang="en-US" sz="1000">
              <a:solidFill>
                <a:schemeClr val="tx2"/>
              </a:solidFill>
            </a:endParaRPr>
          </a:p>
        </p:txBody>
      </p:sp>
      <p:sp>
        <p:nvSpPr>
          <p:cNvPr id="6" name="Content Placeholder 2"/>
          <p:cNvSpPr txBox="1">
            <a:spLocks/>
          </p:cNvSpPr>
          <p:nvPr/>
        </p:nvSpPr>
        <p:spPr bwMode="auto">
          <a:xfrm>
            <a:off x="385720" y="1201668"/>
            <a:ext cx="753908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19100" indent="-382588" algn="l"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mn-lt"/>
                <a:ea typeface="Geneva" charset="0"/>
                <a:cs typeface="+mn-cs"/>
              </a:defRPr>
            </a:lvl1pPr>
            <a:lvl2pPr marL="722313" indent="-273050" algn="l"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mn-lt"/>
                <a:ea typeface="Geneva" charset="0"/>
                <a:cs typeface="+mn-cs"/>
              </a:defRPr>
            </a:lvl2pPr>
            <a:lvl3pPr marL="1004888" indent="-255588" algn="l"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mn-lt"/>
                <a:ea typeface="Geneva" charset="0"/>
                <a:cs typeface="+mn-cs"/>
              </a:defRPr>
            </a:lvl3pPr>
            <a:lvl4pPr marL="1279525" indent="-236538" algn="l"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mn-lt"/>
                <a:ea typeface="Geneva" charset="0"/>
                <a:cs typeface="+mn-cs"/>
              </a:defRPr>
            </a:lvl4pPr>
            <a:lvl5pPr marL="1489075" indent="-182563" algn="l"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mn-lt"/>
                <a:ea typeface="Geneva" charset="0"/>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defTabSz="914400" eaLnBrk="1" hangingPunct="1">
              <a:spcBef>
                <a:spcPts val="575"/>
              </a:spcBef>
              <a:buClrTx/>
            </a:pPr>
            <a:r>
              <a:rPr lang="en-US" altLang="en-US" sz="2200">
                <a:ea typeface="Geneva" charset="-128"/>
              </a:rPr>
              <a:t>Materials that will help in performing your duties include:</a:t>
            </a:r>
          </a:p>
          <a:p>
            <a:pPr marL="744538" indent="-282575" defTabSz="914400" eaLnBrk="1" hangingPunct="1">
              <a:spcBef>
                <a:spcPts val="280"/>
              </a:spcBef>
              <a:buClrTx/>
              <a:buSzPct val="120000"/>
              <a:buFont typeface="Arial" panose="020B0604020202020204" pitchFamily="34" charset="0"/>
              <a:buChar char="•"/>
            </a:pPr>
            <a:r>
              <a:rPr lang="en-US" altLang="en-US" sz="2200">
                <a:ea typeface="Geneva" charset="-128"/>
              </a:rPr>
              <a:t>CPR website </a:t>
            </a:r>
            <a:r>
              <a:rPr lang="en-US" altLang="en-US" sz="2000">
                <a:ea typeface="Geneva" charset="-128"/>
              </a:rPr>
              <a:t>(check with council for preferred source)</a:t>
            </a:r>
          </a:p>
          <a:p>
            <a:pPr marL="744538" indent="-282575" defTabSz="914400" eaLnBrk="1" hangingPunct="1">
              <a:spcBef>
                <a:spcPts val="280"/>
              </a:spcBef>
              <a:buClrTx/>
              <a:buSzPct val="120000"/>
              <a:buFont typeface="Arial" panose="020B0604020202020204" pitchFamily="34" charset="0"/>
              <a:buChar char="•"/>
            </a:pPr>
            <a:r>
              <a:rPr lang="en-US" altLang="en-US" sz="2200">
                <a:ea typeface="Geneva" charset="-128"/>
              </a:rPr>
              <a:t>First Aid Log </a:t>
            </a:r>
            <a:r>
              <a:rPr lang="en-US" altLang="en-US" sz="2000">
                <a:ea typeface="Geneva" charset="-128"/>
              </a:rPr>
              <a:t>(must be ordered from BSA Supply)</a:t>
            </a:r>
          </a:p>
          <a:p>
            <a:pPr marL="744538" indent="-282575" defTabSz="914400" eaLnBrk="1" hangingPunct="1">
              <a:spcBef>
                <a:spcPts val="280"/>
              </a:spcBef>
              <a:buClrTx/>
              <a:buSzPct val="120000"/>
              <a:buFont typeface="Arial" panose="020B0604020202020204" pitchFamily="34" charset="0"/>
              <a:buChar char="•"/>
            </a:pPr>
            <a:r>
              <a:rPr lang="en-US" altLang="en-US" sz="2200">
                <a:ea typeface="Geneva" charset="-128"/>
              </a:rPr>
              <a:t>National Camp Standards, No. 430-056 </a:t>
            </a:r>
            <a:r>
              <a:rPr lang="en-US" altLang="en-US" sz="2000">
                <a:ea typeface="Geneva" charset="-128"/>
              </a:rPr>
              <a:t>(revised annually; https://www.scouting.org/outdoor-programs/camp-accreditation/)</a:t>
            </a:r>
            <a:endParaRPr lang="en-US" altLang="en-US" sz="1800">
              <a:ea typeface="Geneva" charset="-128"/>
            </a:endParaRPr>
          </a:p>
          <a:p>
            <a:pPr marL="461962" indent="0" defTabSz="914400" eaLnBrk="1" hangingPunct="1">
              <a:spcBef>
                <a:spcPts val="575"/>
              </a:spcBef>
              <a:buClrTx/>
              <a:buNone/>
            </a:pPr>
            <a:endParaRPr lang="en-US" altLang="en-US" sz="1800">
              <a:ea typeface="Geneva" charset="-128"/>
            </a:endParaRPr>
          </a:p>
          <a:p>
            <a:pPr marL="739775" indent="-277813" defTabSz="914400" eaLnBrk="1" hangingPunct="1">
              <a:spcBef>
                <a:spcPts val="575"/>
              </a:spcBef>
              <a:buClrTx/>
              <a:buFont typeface="Courier New" panose="02070309020205020404" pitchFamily="49" charset="0"/>
              <a:buChar char="o"/>
            </a:pPr>
            <a:endParaRPr lang="en-US" altLang="en-US" sz="2000">
              <a:ea typeface="Geneva" charset="-128"/>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385720" y="248156"/>
            <a:ext cx="8229600" cy="1143000"/>
          </a:xfrm>
        </p:spPr>
        <p:txBody>
          <a:bodyPr/>
          <a:lstStyle/>
          <a:p>
            <a:pPr eaLnBrk="1" hangingPunct="1"/>
            <a:r>
              <a:rPr lang="en-US" altLang="en-US" sz="3600">
                <a:ea typeface="Geneva" charset="-128"/>
              </a:rPr>
              <a:t>Resources, cont.</a:t>
            </a:r>
          </a:p>
        </p:txBody>
      </p:sp>
      <p:sp>
        <p:nvSpPr>
          <p:cNvPr id="32772"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9D7AB9FE-D866-414E-B092-6E3AE2D0E448}" type="slidenum">
              <a:rPr lang="en-US" altLang="en-US" sz="1000">
                <a:solidFill>
                  <a:schemeClr val="tx2"/>
                </a:solidFill>
              </a:rPr>
              <a:pPr algn="r" eaLnBrk="1" hangingPunct="1">
                <a:spcBef>
                  <a:spcPct val="0"/>
                </a:spcBef>
                <a:buClrTx/>
                <a:buSzTx/>
                <a:buFontTx/>
                <a:buNone/>
              </a:pPr>
              <a:t>71</a:t>
            </a:fld>
            <a:endParaRPr lang="en-US" altLang="en-US" sz="1000">
              <a:solidFill>
                <a:schemeClr val="tx2"/>
              </a:solidFill>
            </a:endParaRPr>
          </a:p>
        </p:txBody>
      </p:sp>
      <p:sp>
        <p:nvSpPr>
          <p:cNvPr id="5" name="Content Placeholder 2"/>
          <p:cNvSpPr txBox="1">
            <a:spLocks/>
          </p:cNvSpPr>
          <p:nvPr/>
        </p:nvSpPr>
        <p:spPr bwMode="auto">
          <a:xfrm>
            <a:off x="377628" y="1151092"/>
            <a:ext cx="753908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19100" indent="-382588" algn="l"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mn-lt"/>
                <a:ea typeface="Geneva" charset="0"/>
                <a:cs typeface="+mn-cs"/>
              </a:defRPr>
            </a:lvl1pPr>
            <a:lvl2pPr marL="722313" indent="-273050" algn="l"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mn-lt"/>
                <a:ea typeface="Geneva" charset="0"/>
                <a:cs typeface="+mn-cs"/>
              </a:defRPr>
            </a:lvl2pPr>
            <a:lvl3pPr marL="1004888" indent="-255588" algn="l"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mn-lt"/>
                <a:ea typeface="Geneva" charset="0"/>
                <a:cs typeface="+mn-cs"/>
              </a:defRPr>
            </a:lvl3pPr>
            <a:lvl4pPr marL="1279525" indent="-236538" algn="l"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mn-lt"/>
                <a:ea typeface="Geneva" charset="0"/>
                <a:cs typeface="+mn-cs"/>
              </a:defRPr>
            </a:lvl4pPr>
            <a:lvl5pPr marL="1489075" indent="-182563" algn="l"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mn-lt"/>
                <a:ea typeface="Geneva" charset="0"/>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defTabSz="914400" eaLnBrk="1" hangingPunct="1">
              <a:spcBef>
                <a:spcPts val="280"/>
              </a:spcBef>
              <a:buClrTx/>
            </a:pPr>
            <a:r>
              <a:rPr lang="en-US" altLang="en-US" sz="2200">
                <a:ea typeface="Geneva" charset="-128"/>
              </a:rPr>
              <a:t>Many forms and resources can be found under 	 “Health &amp; Safety Forms” at the BSA </a:t>
            </a:r>
            <a:r>
              <a:rPr lang="en-US" altLang="en-US" sz="2200" b="1" i="1">
                <a:ea typeface="Geneva" charset="-128"/>
              </a:rPr>
              <a:t>Scouting Safely </a:t>
            </a:r>
            <a:r>
              <a:rPr lang="en-US" altLang="en-US" sz="2200">
                <a:ea typeface="Geneva" charset="-128"/>
              </a:rPr>
              <a:t>website </a:t>
            </a:r>
            <a:r>
              <a:rPr lang="en-US" altLang="en-US" sz="2000">
                <a:ea typeface="Geneva" charset="-128"/>
              </a:rPr>
              <a:t>(https://www.scouting.org/health-and-safety/forms/) such as:</a:t>
            </a:r>
          </a:p>
          <a:p>
            <a:pPr marL="744538" indent="-284163" defTabSz="914400" eaLnBrk="1" hangingPunct="1">
              <a:spcBef>
                <a:spcPts val="280"/>
              </a:spcBef>
              <a:buClrTx/>
              <a:buSzPct val="120000"/>
              <a:buFont typeface="Arial" panose="020B0604020202020204" pitchFamily="34" charset="0"/>
              <a:buChar char="•"/>
            </a:pPr>
            <a:r>
              <a:rPr lang="en-US" altLang="en-US" sz="2200">
                <a:ea typeface="Geneva" charset="-128"/>
              </a:rPr>
              <a:t>Guide to Safe Scouting </a:t>
            </a:r>
            <a:r>
              <a:rPr lang="en-US" altLang="en-US" sz="2000">
                <a:ea typeface="Geneva" charset="-128"/>
              </a:rPr>
              <a:t>(https://www.scouting.org/health-and-safety/gss/)</a:t>
            </a:r>
          </a:p>
          <a:p>
            <a:pPr marL="744538" indent="-284163" defTabSz="914400" eaLnBrk="1" hangingPunct="1">
              <a:spcBef>
                <a:spcPts val="280"/>
              </a:spcBef>
              <a:buClrTx/>
              <a:buSzPct val="120000"/>
              <a:buFont typeface="Arial" panose="020B0604020202020204" pitchFamily="34" charset="0"/>
              <a:buChar char="•"/>
            </a:pPr>
            <a:r>
              <a:rPr lang="en-US" altLang="en-US" sz="2200">
                <a:ea typeface="Geneva" charset="-128"/>
              </a:rPr>
              <a:t>Incident Reporting </a:t>
            </a:r>
            <a:r>
              <a:rPr lang="en-US" altLang="en-US" sz="2000">
                <a:ea typeface="Geneva" charset="-128"/>
              </a:rPr>
              <a:t>(https://www.scouting.org/health-and-safety/incident-report/)</a:t>
            </a:r>
          </a:p>
          <a:p>
            <a:pPr marL="744538" indent="-284163" defTabSz="914400" eaLnBrk="1" hangingPunct="1">
              <a:spcBef>
                <a:spcPts val="280"/>
              </a:spcBef>
              <a:buClrTx/>
              <a:buSzPct val="120000"/>
              <a:buFont typeface="Arial" panose="020B0604020202020204" pitchFamily="34" charset="0"/>
              <a:buChar char="•"/>
            </a:pPr>
            <a:r>
              <a:rPr lang="en-US" altLang="en-US" sz="2200">
                <a:ea typeface="Geneva" charset="-128"/>
              </a:rPr>
              <a:t>Annual Health and Medical Record </a:t>
            </a:r>
            <a:r>
              <a:rPr lang="en-US" altLang="en-US" sz="2000">
                <a:ea typeface="Geneva" charset="-128"/>
              </a:rPr>
              <a:t>(https://www.scouting.org/health-and-safety/ahmr/)</a:t>
            </a:r>
          </a:p>
        </p:txBody>
      </p:sp>
      <p:sp>
        <p:nvSpPr>
          <p:cNvPr id="10" name="Slide Number Placeholder 3"/>
          <p:cNvSpPr txBox="1">
            <a:spLocks/>
          </p:cNvSpPr>
          <p:nvPr/>
        </p:nvSpPr>
        <p:spPr bwMode="auto">
          <a:xfrm>
            <a:off x="6986124"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57200"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Arial" panose="020B0604020202020204" pitchFamily="34" charset="0"/>
                <a:ea typeface="Geneva" charset="-128"/>
                <a:cs typeface="+mn-cs"/>
              </a:defRPr>
            </a:lvl1pPr>
            <a:lvl2pPr marL="742950" indent="-285750" algn="l" defTabSz="457200"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Arial" panose="020B0604020202020204" pitchFamily="34" charset="0"/>
                <a:ea typeface="Geneva" charset="-128"/>
                <a:cs typeface="+mn-cs"/>
              </a:defRPr>
            </a:lvl2pPr>
            <a:lvl3pPr marL="1143000" indent="-228600" algn="l" defTabSz="457200"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Arial" panose="020B0604020202020204" pitchFamily="34" charset="0"/>
                <a:ea typeface="Geneva" charset="-128"/>
                <a:cs typeface="+mn-cs"/>
              </a:defRPr>
            </a:lvl3pPr>
            <a:lvl4pPr marL="1600200" indent="-228600" algn="l" defTabSz="457200"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Arial" panose="020B0604020202020204" pitchFamily="34" charset="0"/>
                <a:ea typeface="Geneva" charset="-128"/>
                <a:cs typeface="+mn-cs"/>
              </a:defRPr>
            </a:lvl4pPr>
            <a:lvl5pPr marL="2057400" indent="-228600" algn="l" defTabSz="457200"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5pPr>
            <a:lvl6pPr marL="25146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6pPr>
            <a:lvl7pPr marL="29718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7pPr>
            <a:lvl8pPr marL="34290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8pPr>
            <a:lvl9pPr marL="38862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9pPr>
          </a:lstStyle>
          <a:p>
            <a:pPr algn="r" eaLnBrk="1" hangingPunct="1">
              <a:spcBef>
                <a:spcPct val="0"/>
              </a:spcBef>
              <a:buClrTx/>
              <a:buSzTx/>
              <a:buFontTx/>
              <a:buNone/>
            </a:pPr>
            <a:fld id="{9D7AB9FE-D866-414E-B092-6E3AE2D0E448}" type="slidenum">
              <a:rPr lang="en-US" altLang="en-US" sz="1000" smtClean="0">
                <a:solidFill>
                  <a:schemeClr val="tx2"/>
                </a:solidFill>
              </a:rPr>
              <a:pPr algn="r" eaLnBrk="1" hangingPunct="1">
                <a:spcBef>
                  <a:spcPct val="0"/>
                </a:spcBef>
                <a:buClrTx/>
                <a:buSzTx/>
                <a:buFontTx/>
                <a:buNone/>
              </a:pPr>
              <a:t>71</a:t>
            </a:fld>
            <a:endParaRPr lang="en-US" altLang="en-US" sz="1000">
              <a:solidFill>
                <a:schemeClr val="tx2"/>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385720" y="248156"/>
            <a:ext cx="8229600" cy="1143000"/>
          </a:xfrm>
        </p:spPr>
        <p:txBody>
          <a:bodyPr/>
          <a:lstStyle/>
          <a:p>
            <a:pPr eaLnBrk="1" hangingPunct="1"/>
            <a:r>
              <a:rPr lang="en-US" altLang="en-US" sz="3600">
                <a:ea typeface="Geneva" charset="-128"/>
              </a:rPr>
              <a:t>Resources, cont.</a:t>
            </a:r>
          </a:p>
        </p:txBody>
      </p:sp>
      <p:sp>
        <p:nvSpPr>
          <p:cNvPr id="32772"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9D7AB9FE-D866-414E-B092-6E3AE2D0E448}" type="slidenum">
              <a:rPr lang="en-US" altLang="en-US" sz="1000">
                <a:solidFill>
                  <a:schemeClr val="tx2"/>
                </a:solidFill>
              </a:rPr>
              <a:pPr algn="r" eaLnBrk="1" hangingPunct="1">
                <a:spcBef>
                  <a:spcPct val="0"/>
                </a:spcBef>
                <a:buClrTx/>
                <a:buSzTx/>
                <a:buFontTx/>
                <a:buNone/>
              </a:pPr>
              <a:t>72</a:t>
            </a:fld>
            <a:endParaRPr lang="en-US" altLang="en-US" sz="1000">
              <a:solidFill>
                <a:schemeClr val="tx2"/>
              </a:solidFill>
            </a:endParaRPr>
          </a:p>
        </p:txBody>
      </p:sp>
      <p:sp>
        <p:nvSpPr>
          <p:cNvPr id="5" name="Content Placeholder 2"/>
          <p:cNvSpPr txBox="1">
            <a:spLocks/>
          </p:cNvSpPr>
          <p:nvPr/>
        </p:nvSpPr>
        <p:spPr bwMode="auto">
          <a:xfrm>
            <a:off x="377628" y="1151092"/>
            <a:ext cx="753908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19100" indent="-382588" algn="l"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mn-lt"/>
                <a:ea typeface="Geneva" charset="0"/>
                <a:cs typeface="+mn-cs"/>
              </a:defRPr>
            </a:lvl1pPr>
            <a:lvl2pPr marL="722313" indent="-273050" algn="l"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mn-lt"/>
                <a:ea typeface="Geneva" charset="0"/>
                <a:cs typeface="+mn-cs"/>
              </a:defRPr>
            </a:lvl2pPr>
            <a:lvl3pPr marL="1004888" indent="-255588" algn="l"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mn-lt"/>
                <a:ea typeface="Geneva" charset="0"/>
                <a:cs typeface="+mn-cs"/>
              </a:defRPr>
            </a:lvl3pPr>
            <a:lvl4pPr marL="1279525" indent="-236538" algn="l"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mn-lt"/>
                <a:ea typeface="Geneva" charset="0"/>
                <a:cs typeface="+mn-cs"/>
              </a:defRPr>
            </a:lvl4pPr>
            <a:lvl5pPr marL="1489075" indent="-182563" algn="l"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mn-lt"/>
                <a:ea typeface="Geneva" charset="0"/>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defTabSz="914400" eaLnBrk="1" hangingPunct="1">
              <a:spcBef>
                <a:spcPts val="280"/>
              </a:spcBef>
              <a:buClrTx/>
            </a:pPr>
            <a:r>
              <a:rPr lang="en-US" altLang="en-US" sz="2200">
                <a:ea typeface="Geneva" charset="-128"/>
              </a:rPr>
              <a:t>Other BSA Resources</a:t>
            </a:r>
          </a:p>
          <a:p>
            <a:pPr marL="744538" indent="-284163" defTabSz="914400" eaLnBrk="1" hangingPunct="1">
              <a:spcBef>
                <a:spcPts val="280"/>
              </a:spcBef>
              <a:buClrTx/>
              <a:buSzPct val="120000"/>
              <a:buFont typeface="Arial" panose="020B0604020202020204" pitchFamily="34" charset="0"/>
              <a:buChar char="•"/>
            </a:pPr>
            <a:r>
              <a:rPr lang="en-US" altLang="en-US" sz="2200">
                <a:ea typeface="Geneva" charset="-128"/>
              </a:rPr>
              <a:t>Bloodborne Pathogen Exposure Control Plan </a:t>
            </a:r>
            <a:br>
              <a:rPr lang="en-US" altLang="en-US" sz="2000">
                <a:ea typeface="Geneva" charset="-128"/>
              </a:rPr>
            </a:br>
            <a:r>
              <a:rPr lang="en-US" altLang="en-US" sz="2000">
                <a:ea typeface="Geneva" charset="-128"/>
              </a:rPr>
              <a:t>(as developed by your council; https://filestore.scouting.org/filestore/HealthSafety/doc/680-035.doc; https://filestore.scouting.org/filestore/HealthSafety/doc/680-034.doc)</a:t>
            </a:r>
          </a:p>
          <a:p>
            <a:pPr marL="744538" indent="-284163" defTabSz="914400" eaLnBrk="1" hangingPunct="1">
              <a:spcBef>
                <a:spcPts val="280"/>
              </a:spcBef>
              <a:buClrTx/>
              <a:buSzPct val="120000"/>
              <a:buFont typeface="Arial" panose="020B0604020202020204" pitchFamily="34" charset="0"/>
              <a:buChar char="•"/>
            </a:pPr>
            <a:r>
              <a:rPr lang="en-US" altLang="en-US" sz="2200">
                <a:ea typeface="Geneva" charset="-128"/>
              </a:rPr>
              <a:t>Program Hazard Analysis </a:t>
            </a:r>
            <a:r>
              <a:rPr lang="en-US" altLang="en-US" sz="2000">
                <a:ea typeface="Geneva" charset="-128"/>
              </a:rPr>
              <a:t>(https://filestore.scouting.org/filestore/pdf/680-009.pdf</a:t>
            </a:r>
            <a:r>
              <a:rPr lang="en-US" altLang="en-US" sz="2400">
                <a:ea typeface="Geneva" charset="-128"/>
              </a:rPr>
              <a:t>)</a:t>
            </a:r>
          </a:p>
          <a:p>
            <a:pPr marL="744538" indent="-284163" defTabSz="914400" eaLnBrk="1" hangingPunct="1">
              <a:spcBef>
                <a:spcPts val="280"/>
              </a:spcBef>
              <a:buClrTx/>
              <a:buSzPct val="120000"/>
              <a:buFont typeface="Arial" panose="020B0604020202020204" pitchFamily="34" charset="0"/>
              <a:buChar char="•"/>
            </a:pPr>
            <a:r>
              <a:rPr lang="en-US" altLang="en-US" sz="2000">
                <a:ea typeface="Geneva" charset="-128"/>
              </a:rPr>
              <a:t>Council Program Guidelines: Regarding Response to Adverse Heat and Humidity Conditions </a:t>
            </a:r>
            <a:r>
              <a:rPr lang="en-US" altLang="en-US" sz="1800">
                <a:ea typeface="Geneva" charset="-128"/>
              </a:rPr>
              <a:t>(https://filestore.scouting.org/filestore/doc/680-030.doc ) </a:t>
            </a:r>
          </a:p>
          <a:p>
            <a:pPr marL="744538" indent="-284163" defTabSz="914400" eaLnBrk="1" hangingPunct="1">
              <a:spcBef>
                <a:spcPts val="280"/>
              </a:spcBef>
              <a:buClrTx/>
              <a:buSzPct val="120000"/>
              <a:buFont typeface="Arial" panose="020B0604020202020204" pitchFamily="34" charset="0"/>
              <a:buChar char="•"/>
            </a:pPr>
            <a:r>
              <a:rPr lang="en-US" altLang="en-US" sz="2000">
                <a:ea typeface="Geneva" charset="-128"/>
              </a:rPr>
              <a:t>Camp Emergency Action and Fire Prevention Plans </a:t>
            </a:r>
            <a:br>
              <a:rPr lang="en-US" altLang="en-US" sz="2000">
                <a:ea typeface="Geneva" charset="-128"/>
              </a:rPr>
            </a:br>
            <a:r>
              <a:rPr lang="en-US" altLang="en-US" sz="1800">
                <a:ea typeface="Geneva" charset="-128"/>
              </a:rPr>
              <a:t>(https://filestore.scouting.org/filestore/doc/680-029.doc)</a:t>
            </a:r>
          </a:p>
          <a:p>
            <a:pPr marL="739775" indent="-277813" defTabSz="914400" eaLnBrk="1" hangingPunct="1">
              <a:spcBef>
                <a:spcPts val="280"/>
              </a:spcBef>
              <a:buClrTx/>
              <a:buFont typeface="Courier New" panose="02070309020205020404" pitchFamily="49" charset="0"/>
              <a:buChar char="o"/>
            </a:pPr>
            <a:endParaRPr lang="en-US" altLang="en-US" sz="2000">
              <a:ea typeface="Geneva" charset="-128"/>
            </a:endParaRPr>
          </a:p>
        </p:txBody>
      </p:sp>
    </p:spTree>
    <p:extLst>
      <p:ext uri="{BB962C8B-B14F-4D97-AF65-F5344CB8AC3E}">
        <p14:creationId xmlns:p14="http://schemas.microsoft.com/office/powerpoint/2010/main" val="15257995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00556" y="258454"/>
            <a:ext cx="7467600" cy="1143000"/>
          </a:xfrm>
        </p:spPr>
        <p:txBody>
          <a:bodyPr/>
          <a:lstStyle/>
          <a:p>
            <a:pPr eaLnBrk="1" hangingPunct="1"/>
            <a:r>
              <a:rPr lang="en-US" altLang="en-US" sz="3600">
                <a:ea typeface="Geneva" charset="-128"/>
              </a:rPr>
              <a:t>Resources, cont.</a:t>
            </a:r>
          </a:p>
        </p:txBody>
      </p:sp>
      <p:sp>
        <p:nvSpPr>
          <p:cNvPr id="34820" name="Slide Number Placeholder 3"/>
          <p:cNvSpPr txBox="1">
            <a:spLocks/>
          </p:cNvSpPr>
          <p:nvPr/>
        </p:nvSpPr>
        <p:spPr bwMode="auto">
          <a:xfrm>
            <a:off x="70104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1C3D0371-22F9-4259-8994-0EEFD1CA5652}" type="slidenum">
              <a:rPr lang="en-US" altLang="en-US" sz="1000">
                <a:solidFill>
                  <a:schemeClr val="tx2"/>
                </a:solidFill>
              </a:rPr>
              <a:pPr algn="r" eaLnBrk="1" hangingPunct="1">
                <a:spcBef>
                  <a:spcPct val="0"/>
                </a:spcBef>
                <a:buClrTx/>
                <a:buSzTx/>
                <a:buFontTx/>
                <a:buNone/>
              </a:pPr>
              <a:t>73</a:t>
            </a:fld>
            <a:endParaRPr lang="en-US" altLang="en-US" sz="1000">
              <a:solidFill>
                <a:schemeClr val="tx2"/>
              </a:solidFill>
            </a:endParaRPr>
          </a:p>
        </p:txBody>
      </p:sp>
      <p:sp>
        <p:nvSpPr>
          <p:cNvPr id="7" name="Content Placeholder 2"/>
          <p:cNvSpPr txBox="1">
            <a:spLocks/>
          </p:cNvSpPr>
          <p:nvPr/>
        </p:nvSpPr>
        <p:spPr bwMode="auto">
          <a:xfrm>
            <a:off x="385721" y="1219200"/>
            <a:ext cx="738668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19100" indent="-382588" algn="l"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mn-lt"/>
                <a:ea typeface="Geneva" charset="0"/>
                <a:cs typeface="+mn-cs"/>
              </a:defRPr>
            </a:lvl1pPr>
            <a:lvl2pPr marL="722313" indent="-273050" algn="l"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mn-lt"/>
                <a:ea typeface="Geneva" charset="0"/>
                <a:cs typeface="+mn-cs"/>
              </a:defRPr>
            </a:lvl2pPr>
            <a:lvl3pPr marL="1004888" indent="-255588" algn="l"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mn-lt"/>
                <a:ea typeface="Geneva" charset="0"/>
                <a:cs typeface="+mn-cs"/>
              </a:defRPr>
            </a:lvl3pPr>
            <a:lvl4pPr marL="1279525" indent="-236538" algn="l"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mn-lt"/>
                <a:ea typeface="Geneva" charset="0"/>
                <a:cs typeface="+mn-cs"/>
              </a:defRPr>
            </a:lvl4pPr>
            <a:lvl5pPr marL="1489075" indent="-182563" algn="l"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mn-lt"/>
                <a:ea typeface="Geneva" charset="0"/>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defTabSz="914400" eaLnBrk="1" hangingPunct="1">
              <a:spcBef>
                <a:spcPts val="280"/>
              </a:spcBef>
              <a:buClrTx/>
            </a:pPr>
            <a:r>
              <a:rPr lang="en-US" altLang="en-US" sz="2200">
                <a:ea typeface="Geneva" charset="-128"/>
              </a:rPr>
              <a:t>Other resources that will help in performing your duties include the following:</a:t>
            </a:r>
          </a:p>
          <a:p>
            <a:pPr marL="744538" indent="-284163" defTabSz="914400" eaLnBrk="1" hangingPunct="1">
              <a:spcBef>
                <a:spcPts val="280"/>
              </a:spcBef>
              <a:buClrTx/>
              <a:buSzPct val="120000"/>
              <a:buFont typeface="Arial" panose="020B0604020202020204" pitchFamily="34" charset="0"/>
              <a:buChar char="•"/>
            </a:pPr>
            <a:r>
              <a:rPr lang="en-US" altLang="en-US" sz="2200">
                <a:ea typeface="Geneva" charset="-128"/>
              </a:rPr>
              <a:t>OSHA Bloodborne Pathogens and Needlestick Prevention Regulations for Bloodborne Pathogens </a:t>
            </a:r>
            <a:r>
              <a:rPr lang="en-US" altLang="en-US" sz="2000">
                <a:ea typeface="Geneva" charset="-128"/>
              </a:rPr>
              <a:t>(https://www.osha.gov/SLTC/bloodbornepathogens/gen_guidance.html)</a:t>
            </a:r>
          </a:p>
          <a:p>
            <a:pPr marL="744538" indent="-284163" defTabSz="914400" eaLnBrk="1" hangingPunct="1">
              <a:spcBef>
                <a:spcPts val="280"/>
              </a:spcBef>
              <a:buClrTx/>
              <a:buSzPct val="120000"/>
              <a:buFont typeface="Arial" panose="020B0604020202020204" pitchFamily="34" charset="0"/>
              <a:buChar char="•"/>
            </a:pPr>
            <a:r>
              <a:rPr lang="en-US" altLang="en-US" sz="2200">
                <a:ea typeface="Geneva" charset="-128"/>
              </a:rPr>
              <a:t>OSHA First Aid Requirements </a:t>
            </a:r>
            <a:r>
              <a:rPr lang="en-US" altLang="en-US" sz="2000">
                <a:ea typeface="Geneva" charset="-128"/>
              </a:rPr>
              <a:t>(https://www.osha.gov/medical-first-aid)</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Content Placeholder 2"/>
          <p:cNvSpPr>
            <a:spLocks noGrp="1"/>
          </p:cNvSpPr>
          <p:nvPr>
            <p:ph idx="1"/>
          </p:nvPr>
        </p:nvSpPr>
        <p:spPr>
          <a:xfrm>
            <a:off x="304800" y="1600200"/>
            <a:ext cx="8305800" cy="1981200"/>
          </a:xfrm>
        </p:spPr>
        <p:txBody>
          <a:bodyPr/>
          <a:lstStyle/>
          <a:p>
            <a:pPr marL="0" indent="0" algn="ctr" eaLnBrk="1" hangingPunct="1">
              <a:buFont typeface="Arial" panose="020B0604020202020204" pitchFamily="34" charset="0"/>
              <a:buNone/>
            </a:pPr>
            <a:r>
              <a:rPr lang="en-US" altLang="en-US" b="1">
                <a:ea typeface="Geneva" charset="-128"/>
              </a:rPr>
              <a:t>For the latest information and resources, visit the </a:t>
            </a:r>
            <a:r>
              <a:rPr lang="en-US" altLang="en-US" b="1" i="1">
                <a:ea typeface="Geneva" charset="-128"/>
              </a:rPr>
              <a:t>Scouting Safely </a:t>
            </a:r>
            <a:r>
              <a:rPr lang="en-US" altLang="en-US" b="1">
                <a:ea typeface="Geneva" charset="-128"/>
              </a:rPr>
              <a:t>website</a:t>
            </a:r>
          </a:p>
          <a:p>
            <a:pPr marL="0" indent="0" algn="ctr" eaLnBrk="1" hangingPunct="1">
              <a:buFont typeface="Arial" panose="020B0604020202020204" pitchFamily="34" charset="0"/>
              <a:buNone/>
            </a:pPr>
            <a:r>
              <a:rPr lang="en-US" altLang="en-US" sz="2800">
                <a:ea typeface="Geneva" charset="-128"/>
              </a:rPr>
              <a:t>(https://www.scouting.org/health-and-safety/)</a:t>
            </a:r>
          </a:p>
          <a:p>
            <a:pPr marL="0" indent="0" algn="ctr" eaLnBrk="1" hangingPunct="1">
              <a:buFont typeface="Arial" panose="020B0604020202020204" pitchFamily="34" charset="0"/>
              <a:buNone/>
            </a:pPr>
            <a:endParaRPr lang="en-US" altLang="en-US" b="1">
              <a:ea typeface="Geneva" charset="-128"/>
            </a:endParaRPr>
          </a:p>
        </p:txBody>
      </p:sp>
      <p:sp>
        <p:nvSpPr>
          <p:cNvPr id="151555"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74F3DD1C-6AEF-408A-B0EA-BDEACE8013AC}" type="slidenum">
              <a:rPr lang="en-US" altLang="en-US" sz="1000">
                <a:solidFill>
                  <a:schemeClr val="tx2"/>
                </a:solidFill>
              </a:rPr>
              <a:pPr algn="r" eaLnBrk="1" hangingPunct="1">
                <a:spcBef>
                  <a:spcPct val="0"/>
                </a:spcBef>
                <a:buClrTx/>
                <a:buSzTx/>
                <a:buFontTx/>
                <a:buNone/>
              </a:pPr>
              <a:t>74</a:t>
            </a:fld>
            <a:endParaRPr lang="en-US" altLang="en-US" sz="1000">
              <a:solidFill>
                <a:schemeClr val="tx2"/>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46BC556C-243A-470B-8C6D-8F9B96C47909}" type="slidenum">
              <a:rPr lang="en-US" altLang="en-US" sz="1000">
                <a:solidFill>
                  <a:schemeClr val="tx2"/>
                </a:solidFill>
              </a:rPr>
              <a:pPr algn="r" eaLnBrk="1" hangingPunct="1">
                <a:spcBef>
                  <a:spcPct val="0"/>
                </a:spcBef>
                <a:buClrTx/>
                <a:buSzTx/>
                <a:buFontTx/>
                <a:buNone/>
              </a:pPr>
              <a:t>75</a:t>
            </a:fld>
            <a:endParaRPr lang="en-US" altLang="en-US" sz="1000">
              <a:solidFill>
                <a:schemeClr val="tx2"/>
              </a:solidFill>
            </a:endParaRPr>
          </a:p>
        </p:txBody>
      </p:sp>
      <p:sp>
        <p:nvSpPr>
          <p:cNvPr id="9" name="Rectangle 8">
            <a:extLst>
              <a:ext uri="{FF2B5EF4-FFF2-40B4-BE49-F238E27FC236}">
                <a16:creationId xmlns:a16="http://schemas.microsoft.com/office/drawing/2014/main" id="{B887BC65-585D-47DF-B922-6ED32DF31C28}"/>
              </a:ext>
            </a:extLst>
          </p:cNvPr>
          <p:cNvSpPr/>
          <p:nvPr/>
        </p:nvSpPr>
        <p:spPr>
          <a:xfrm>
            <a:off x="3429000" y="1295400"/>
            <a:ext cx="2286000" cy="3657600"/>
          </a:xfrm>
          <a:prstGeom prst="rect">
            <a:avLst/>
          </a:prstGeom>
          <a:solidFill>
            <a:schemeClr val="accent1">
              <a:lumMod val="20000"/>
              <a:lumOff val="80000"/>
            </a:schemeClr>
          </a:solidFill>
          <a:ln w="25400"/>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p>
        </p:txBody>
      </p:sp>
      <p:sp>
        <p:nvSpPr>
          <p:cNvPr id="6" name="Rectangle 3">
            <a:extLst>
              <a:ext uri="{FF2B5EF4-FFF2-40B4-BE49-F238E27FC236}">
                <a16:creationId xmlns:a16="http://schemas.microsoft.com/office/drawing/2014/main" id="{82BEE5EA-8AA6-430D-BCC9-BBECC62C3C18}"/>
              </a:ext>
            </a:extLst>
          </p:cNvPr>
          <p:cNvSpPr txBox="1">
            <a:spLocks noChangeArrowheads="1"/>
          </p:cNvSpPr>
          <p:nvPr/>
        </p:nvSpPr>
        <p:spPr>
          <a:xfrm>
            <a:off x="3429000" y="381000"/>
            <a:ext cx="2286000" cy="4572000"/>
          </a:xfrm>
          <a:prstGeom prst="rect">
            <a:avLst/>
          </a:prstGeom>
        </p:spPr>
        <p:txBody>
          <a:bodyPr>
            <a:normAutofit fontScale="92500" lnSpcReduction="10000"/>
          </a:bodyPr>
          <a:lstStyle/>
          <a:p>
            <a:pPr marL="342900" indent="-342900" algn="ctr" eaLnBrk="1" hangingPunct="1">
              <a:spcBef>
                <a:spcPct val="20000"/>
              </a:spcBef>
              <a:defRPr/>
            </a:pPr>
            <a:endParaRPr lang="en-US" sz="3200">
              <a:latin typeface="Helvetica Neue"/>
            </a:endParaRPr>
          </a:p>
          <a:p>
            <a:pPr marL="342900" indent="-342900" algn="ctr" eaLnBrk="1" hangingPunct="1">
              <a:spcBef>
                <a:spcPct val="20000"/>
              </a:spcBef>
              <a:defRPr/>
            </a:pPr>
            <a:endParaRPr lang="en-US" sz="3200">
              <a:latin typeface="Helvetica Neue"/>
            </a:endParaRPr>
          </a:p>
          <a:p>
            <a:pPr marL="342900" indent="-342900" algn="ctr" eaLnBrk="1" hangingPunct="1">
              <a:spcBef>
                <a:spcPct val="20000"/>
              </a:spcBef>
              <a:defRPr/>
            </a:pPr>
            <a:endParaRPr lang="en-US" sz="3200">
              <a:latin typeface="Helvetica Neue"/>
            </a:endParaRPr>
          </a:p>
          <a:p>
            <a:pPr algn="ctr" eaLnBrk="1" hangingPunct="1">
              <a:lnSpc>
                <a:spcPct val="120000"/>
              </a:lnSpc>
              <a:spcBef>
                <a:spcPct val="60000"/>
              </a:spcBef>
              <a:defRPr/>
            </a:pPr>
            <a:r>
              <a:rPr lang="en-US" sz="1000" b="1">
                <a:solidFill>
                  <a:schemeClr val="tx2"/>
                </a:solidFill>
                <a:latin typeface="Helvetica Neue"/>
              </a:rPr>
              <a:t>Boy Scouts of America</a:t>
            </a:r>
          </a:p>
          <a:p>
            <a:pPr algn="ctr" eaLnBrk="1" hangingPunct="1">
              <a:lnSpc>
                <a:spcPct val="80000"/>
              </a:lnSpc>
              <a:spcBef>
                <a:spcPct val="20000"/>
              </a:spcBef>
              <a:defRPr/>
            </a:pPr>
            <a:r>
              <a:rPr lang="en-US" sz="1600" b="1">
                <a:solidFill>
                  <a:schemeClr val="tx2"/>
                </a:solidFill>
                <a:latin typeface="Helvetica Neue"/>
              </a:rPr>
              <a:t>Camp Health Officer</a:t>
            </a:r>
          </a:p>
          <a:p>
            <a:pPr algn="ctr" eaLnBrk="1" hangingPunct="1">
              <a:lnSpc>
                <a:spcPct val="80000"/>
              </a:lnSpc>
              <a:spcBef>
                <a:spcPct val="20000"/>
              </a:spcBef>
              <a:defRPr/>
            </a:pPr>
            <a:r>
              <a:rPr lang="en-US" sz="1600" b="1">
                <a:solidFill>
                  <a:schemeClr val="tx2"/>
                </a:solidFill>
                <a:latin typeface="Helvetica Neue"/>
              </a:rPr>
              <a:t>Training </a:t>
            </a:r>
          </a:p>
          <a:p>
            <a:pPr algn="ctr" eaLnBrk="1" hangingPunct="1">
              <a:lnSpc>
                <a:spcPct val="80000"/>
              </a:lnSpc>
              <a:spcBef>
                <a:spcPct val="100000"/>
              </a:spcBef>
              <a:defRPr/>
            </a:pPr>
            <a:r>
              <a:rPr lang="en-US" sz="1600">
                <a:solidFill>
                  <a:schemeClr val="tx2"/>
                </a:solidFill>
                <a:latin typeface="Helvetica Neue"/>
              </a:rPr>
              <a:t>___________________</a:t>
            </a:r>
          </a:p>
          <a:p>
            <a:pPr algn="ctr" eaLnBrk="1" hangingPunct="1">
              <a:lnSpc>
                <a:spcPct val="80000"/>
              </a:lnSpc>
              <a:spcBef>
                <a:spcPct val="20000"/>
              </a:spcBef>
              <a:defRPr/>
            </a:pPr>
            <a:r>
              <a:rPr lang="en-US" sz="900">
                <a:solidFill>
                  <a:schemeClr val="tx2"/>
                </a:solidFill>
                <a:latin typeface="Helvetica Neue"/>
              </a:rPr>
              <a:t>Name</a:t>
            </a:r>
          </a:p>
          <a:p>
            <a:pPr algn="ctr" eaLnBrk="1" hangingPunct="1">
              <a:spcBef>
                <a:spcPct val="120000"/>
              </a:spcBef>
              <a:defRPr/>
            </a:pPr>
            <a:r>
              <a:rPr lang="en-US" sz="1000">
                <a:solidFill>
                  <a:schemeClr val="tx2"/>
                </a:solidFill>
                <a:latin typeface="Helvetica Neue"/>
              </a:rPr>
              <a:t>I </a:t>
            </a:r>
            <a:r>
              <a:rPr lang="en-US" sz="1100">
                <a:solidFill>
                  <a:schemeClr val="tx2"/>
                </a:solidFill>
                <a:latin typeface="Helvetica Neue"/>
              </a:rPr>
              <a:t>have successfully completed the </a:t>
            </a:r>
            <a:br>
              <a:rPr lang="en-US" sz="1100">
                <a:solidFill>
                  <a:schemeClr val="tx2"/>
                </a:solidFill>
                <a:latin typeface="Helvetica Neue"/>
              </a:rPr>
            </a:br>
            <a:r>
              <a:rPr lang="en-US" sz="1100">
                <a:solidFill>
                  <a:schemeClr val="tx2"/>
                </a:solidFill>
                <a:latin typeface="Helvetica Neue"/>
              </a:rPr>
              <a:t>BSA Camp Health Officer </a:t>
            </a:r>
            <a:br>
              <a:rPr lang="en-US" sz="1100">
                <a:solidFill>
                  <a:schemeClr val="tx2"/>
                </a:solidFill>
                <a:latin typeface="Helvetica Neue"/>
              </a:rPr>
            </a:br>
            <a:r>
              <a:rPr lang="en-US" sz="1100">
                <a:solidFill>
                  <a:schemeClr val="tx2"/>
                </a:solidFill>
                <a:latin typeface="Helvetica Neue"/>
              </a:rPr>
              <a:t>Training program.</a:t>
            </a:r>
            <a:endParaRPr lang="en-US" sz="1000">
              <a:solidFill>
                <a:schemeClr val="tx2"/>
              </a:solidFill>
              <a:latin typeface="Helvetica Neue"/>
            </a:endParaRPr>
          </a:p>
          <a:p>
            <a:pPr algn="ctr" eaLnBrk="1" hangingPunct="1">
              <a:spcBef>
                <a:spcPct val="100000"/>
              </a:spcBef>
              <a:defRPr/>
            </a:pPr>
            <a:r>
              <a:rPr lang="en-US" sz="1600">
                <a:solidFill>
                  <a:schemeClr val="tx2"/>
                </a:solidFill>
                <a:latin typeface="Helvetica Neue"/>
              </a:rPr>
              <a:t>___________________</a:t>
            </a:r>
          </a:p>
          <a:p>
            <a:pPr algn="ctr" eaLnBrk="1" hangingPunct="1">
              <a:lnSpc>
                <a:spcPct val="80000"/>
              </a:lnSpc>
              <a:spcBef>
                <a:spcPct val="20000"/>
              </a:spcBef>
              <a:defRPr/>
            </a:pPr>
            <a:r>
              <a:rPr lang="en-US" sz="900">
                <a:solidFill>
                  <a:schemeClr val="tx2"/>
                </a:solidFill>
                <a:latin typeface="Helvetica Neue"/>
              </a:rPr>
              <a:t>Signature</a:t>
            </a:r>
          </a:p>
          <a:p>
            <a:pPr algn="ctr" eaLnBrk="1" hangingPunct="1">
              <a:spcBef>
                <a:spcPct val="80000"/>
              </a:spcBef>
              <a:defRPr/>
            </a:pPr>
            <a:r>
              <a:rPr lang="en-US" sz="1600">
                <a:solidFill>
                  <a:schemeClr val="tx2"/>
                </a:solidFill>
                <a:latin typeface="Helvetica Neue"/>
              </a:rPr>
              <a:t>_____________</a:t>
            </a:r>
          </a:p>
          <a:p>
            <a:pPr algn="ctr" eaLnBrk="1" hangingPunct="1">
              <a:lnSpc>
                <a:spcPct val="80000"/>
              </a:lnSpc>
              <a:spcBef>
                <a:spcPct val="20000"/>
              </a:spcBef>
              <a:defRPr/>
            </a:pPr>
            <a:r>
              <a:rPr lang="en-US" sz="900">
                <a:solidFill>
                  <a:schemeClr val="tx2"/>
                </a:solidFill>
                <a:latin typeface="Helvetica Neue"/>
              </a:rPr>
              <a:t>Date</a:t>
            </a:r>
          </a:p>
          <a:p>
            <a:pPr algn="ctr" eaLnBrk="1" hangingPunct="1">
              <a:lnSpc>
                <a:spcPct val="80000"/>
              </a:lnSpc>
              <a:spcBef>
                <a:spcPct val="20000"/>
              </a:spcBef>
              <a:defRPr/>
            </a:pPr>
            <a:endParaRPr lang="en-US" sz="900">
              <a:latin typeface="Helvetica Neue"/>
            </a:endParaRPr>
          </a:p>
        </p:txBody>
      </p:sp>
      <p:pic>
        <p:nvPicPr>
          <p:cNvPr id="153607" name="Picture 7" descr="HealthAndSafety.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431925"/>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874" y="-85961"/>
            <a:ext cx="7467600" cy="1143000"/>
          </a:xfrm>
        </p:spPr>
        <p:txBody>
          <a:bodyPr/>
          <a:lstStyle/>
          <a:p>
            <a:r>
              <a:rPr lang="en-US" b="1"/>
              <a:t>Camp Director</a:t>
            </a:r>
          </a:p>
        </p:txBody>
      </p:sp>
      <p:sp>
        <p:nvSpPr>
          <p:cNvPr id="3" name="Content Placeholder 2"/>
          <p:cNvSpPr>
            <a:spLocks noGrp="1"/>
          </p:cNvSpPr>
          <p:nvPr>
            <p:ph idx="1"/>
          </p:nvPr>
        </p:nvSpPr>
        <p:spPr>
          <a:xfrm>
            <a:off x="61364" y="761336"/>
            <a:ext cx="8044249" cy="1783426"/>
          </a:xfrm>
        </p:spPr>
        <p:txBody>
          <a:bodyPr/>
          <a:lstStyle/>
          <a:p>
            <a:pPr>
              <a:buClr>
                <a:schemeClr val="bg1"/>
              </a:buClr>
            </a:pPr>
            <a:r>
              <a:rPr lang="en-US" altLang="en-US" sz="2000">
                <a:ea typeface="Geneva" charset="-128"/>
              </a:rPr>
              <a:t>Like the CHS, the Camp Director will be available to support the needs or concerns of the Camp Health Officer throughout the camp season.   He or she will work with the CHO to train camp staff on any policies and procedures for the camp.</a:t>
            </a:r>
            <a:endParaRPr lang="en-US" sz="2000"/>
          </a:p>
        </p:txBody>
      </p:sp>
      <p:sp>
        <p:nvSpPr>
          <p:cNvPr id="4" name="Title 1"/>
          <p:cNvSpPr txBox="1">
            <a:spLocks/>
          </p:cNvSpPr>
          <p:nvPr/>
        </p:nvSpPr>
        <p:spPr bwMode="auto">
          <a:xfrm>
            <a:off x="186874" y="1936375"/>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lvl1pPr algn="l" rtl="0" eaLnBrk="0" fontAlgn="base" hangingPunct="0">
              <a:spcBef>
                <a:spcPct val="0"/>
              </a:spcBef>
              <a:spcAft>
                <a:spcPct val="0"/>
              </a:spcAft>
              <a:defRPr sz="4600" kern="1200">
                <a:solidFill>
                  <a:schemeClr val="bg1"/>
                </a:solidFill>
                <a:latin typeface="+mj-lt"/>
                <a:ea typeface="Geneva" charset="0"/>
                <a:cs typeface="+mj-cs"/>
              </a:defRPr>
            </a:lvl1pPr>
            <a:lvl2pPr algn="l" rtl="0" eaLnBrk="0" fontAlgn="base" hangingPunct="0">
              <a:spcBef>
                <a:spcPct val="0"/>
              </a:spcBef>
              <a:spcAft>
                <a:spcPct val="0"/>
              </a:spcAft>
              <a:defRPr sz="4600">
                <a:solidFill>
                  <a:schemeClr val="bg1"/>
                </a:solidFill>
                <a:latin typeface="Franklin Gothic Book" charset="0"/>
                <a:ea typeface="Geneva" charset="0"/>
              </a:defRPr>
            </a:lvl2pPr>
            <a:lvl3pPr algn="l" rtl="0" eaLnBrk="0" fontAlgn="base" hangingPunct="0">
              <a:spcBef>
                <a:spcPct val="0"/>
              </a:spcBef>
              <a:spcAft>
                <a:spcPct val="0"/>
              </a:spcAft>
              <a:defRPr sz="4600">
                <a:solidFill>
                  <a:schemeClr val="bg1"/>
                </a:solidFill>
                <a:latin typeface="Franklin Gothic Book" charset="0"/>
                <a:ea typeface="Geneva" charset="0"/>
              </a:defRPr>
            </a:lvl3pPr>
            <a:lvl4pPr algn="l" rtl="0" eaLnBrk="0" fontAlgn="base" hangingPunct="0">
              <a:spcBef>
                <a:spcPct val="0"/>
              </a:spcBef>
              <a:spcAft>
                <a:spcPct val="0"/>
              </a:spcAft>
              <a:defRPr sz="4600">
                <a:solidFill>
                  <a:schemeClr val="bg1"/>
                </a:solidFill>
                <a:latin typeface="Franklin Gothic Book" charset="0"/>
                <a:ea typeface="Geneva" charset="0"/>
              </a:defRPr>
            </a:lvl4pPr>
            <a:lvl5pPr algn="l" rtl="0" eaLnBrk="0" fontAlgn="base" hangingPunct="0">
              <a:spcBef>
                <a:spcPct val="0"/>
              </a:spcBef>
              <a:spcAft>
                <a:spcPct val="0"/>
              </a:spcAft>
              <a:defRPr sz="4600">
                <a:solidFill>
                  <a:schemeClr val="bg1"/>
                </a:solidFill>
                <a:latin typeface="Franklin Gothic Book" charset="0"/>
                <a:ea typeface="Geneva" charset="0"/>
              </a:defRPr>
            </a:lvl5pPr>
            <a:lvl6pPr marL="457200" algn="l" rtl="0" eaLnBrk="1" fontAlgn="base" hangingPunct="1">
              <a:spcBef>
                <a:spcPct val="0"/>
              </a:spcBef>
              <a:spcAft>
                <a:spcPct val="0"/>
              </a:spcAft>
              <a:defRPr sz="4600">
                <a:solidFill>
                  <a:schemeClr val="bg1"/>
                </a:solidFill>
                <a:latin typeface="Franklin Gothic Book" charset="0"/>
                <a:ea typeface="Geneva" charset="0"/>
              </a:defRPr>
            </a:lvl6pPr>
            <a:lvl7pPr marL="914400" algn="l" rtl="0" eaLnBrk="1" fontAlgn="base" hangingPunct="1">
              <a:spcBef>
                <a:spcPct val="0"/>
              </a:spcBef>
              <a:spcAft>
                <a:spcPct val="0"/>
              </a:spcAft>
              <a:defRPr sz="4600">
                <a:solidFill>
                  <a:schemeClr val="bg1"/>
                </a:solidFill>
                <a:latin typeface="Franklin Gothic Book" charset="0"/>
                <a:ea typeface="Geneva" charset="0"/>
              </a:defRPr>
            </a:lvl7pPr>
            <a:lvl8pPr marL="1371600" algn="l" rtl="0" eaLnBrk="1" fontAlgn="base" hangingPunct="1">
              <a:spcBef>
                <a:spcPct val="0"/>
              </a:spcBef>
              <a:spcAft>
                <a:spcPct val="0"/>
              </a:spcAft>
              <a:defRPr sz="4600">
                <a:solidFill>
                  <a:schemeClr val="bg1"/>
                </a:solidFill>
                <a:latin typeface="Franklin Gothic Book" charset="0"/>
                <a:ea typeface="Geneva" charset="0"/>
              </a:defRPr>
            </a:lvl8pPr>
            <a:lvl9pPr marL="1828800" algn="l" rtl="0" eaLnBrk="1" fontAlgn="base" hangingPunct="1">
              <a:spcBef>
                <a:spcPct val="0"/>
              </a:spcBef>
              <a:spcAft>
                <a:spcPct val="0"/>
              </a:spcAft>
              <a:defRPr sz="4600">
                <a:solidFill>
                  <a:schemeClr val="bg1"/>
                </a:solidFill>
                <a:latin typeface="Franklin Gothic Book" charset="0"/>
                <a:ea typeface="Geneva" charset="0"/>
              </a:defRPr>
            </a:lvl9pPr>
          </a:lstStyle>
          <a:p>
            <a:pPr defTabSz="914400"/>
            <a:r>
              <a:rPr lang="en-US" b="1"/>
              <a:t>Camp Staff</a:t>
            </a:r>
          </a:p>
        </p:txBody>
      </p:sp>
      <p:sp>
        <p:nvSpPr>
          <p:cNvPr id="5" name="Content Placeholder 2"/>
          <p:cNvSpPr txBox="1">
            <a:spLocks/>
          </p:cNvSpPr>
          <p:nvPr/>
        </p:nvSpPr>
        <p:spPr bwMode="auto">
          <a:xfrm>
            <a:off x="61364" y="2784336"/>
            <a:ext cx="8534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19100" indent="-382588" algn="l"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mn-lt"/>
                <a:ea typeface="Geneva" charset="0"/>
                <a:cs typeface="+mn-cs"/>
              </a:defRPr>
            </a:lvl1pPr>
            <a:lvl2pPr marL="722313" indent="-273050" algn="l"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mn-lt"/>
                <a:ea typeface="Geneva" charset="0"/>
                <a:cs typeface="+mn-cs"/>
              </a:defRPr>
            </a:lvl2pPr>
            <a:lvl3pPr marL="1004888" indent="-255588" algn="l"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mn-lt"/>
                <a:ea typeface="Geneva" charset="0"/>
                <a:cs typeface="+mn-cs"/>
              </a:defRPr>
            </a:lvl3pPr>
            <a:lvl4pPr marL="1279525" indent="-236538" algn="l"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mn-lt"/>
                <a:ea typeface="Geneva" charset="0"/>
                <a:cs typeface="+mn-cs"/>
              </a:defRPr>
            </a:lvl4pPr>
            <a:lvl5pPr marL="1489075" indent="-182563" algn="l"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mn-lt"/>
                <a:ea typeface="Geneva" charset="0"/>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defTabSz="914400">
              <a:buClr>
                <a:schemeClr val="bg1"/>
              </a:buClr>
            </a:pPr>
            <a:r>
              <a:rPr lang="en-US" sz="2000"/>
              <a:t>Camp staff are your coworkers</a:t>
            </a:r>
          </a:p>
          <a:p>
            <a:pPr defTabSz="914400">
              <a:buClr>
                <a:schemeClr val="bg1"/>
              </a:buClr>
            </a:pPr>
            <a:r>
              <a:rPr lang="en-US" sz="2000"/>
              <a:t>But you are ultimately responsible for tracking their health and safety (such as with pre-camp medical screening), following OSHA guidelines, and encouraging them to assist with maintaining overall camp health and safety</a:t>
            </a:r>
          </a:p>
        </p:txBody>
      </p:sp>
      <p:sp>
        <p:nvSpPr>
          <p:cNvPr id="8" name="Content Placeholder 2"/>
          <p:cNvSpPr txBox="1">
            <a:spLocks/>
          </p:cNvSpPr>
          <p:nvPr/>
        </p:nvSpPr>
        <p:spPr bwMode="auto">
          <a:xfrm>
            <a:off x="61364" y="4639235"/>
            <a:ext cx="7330036" cy="2042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19100" indent="-382588" algn="l"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mn-lt"/>
                <a:ea typeface="Geneva" charset="0"/>
                <a:cs typeface="+mn-cs"/>
              </a:defRPr>
            </a:lvl1pPr>
            <a:lvl2pPr marL="722313" indent="-273050" algn="l"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mn-lt"/>
                <a:ea typeface="Geneva" charset="0"/>
                <a:cs typeface="+mn-cs"/>
              </a:defRPr>
            </a:lvl2pPr>
            <a:lvl3pPr marL="1004888" indent="-255588" algn="l"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mn-lt"/>
                <a:ea typeface="Geneva" charset="0"/>
                <a:cs typeface="+mn-cs"/>
              </a:defRPr>
            </a:lvl3pPr>
            <a:lvl4pPr marL="1279525" indent="-236538" algn="l"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mn-lt"/>
                <a:ea typeface="Geneva" charset="0"/>
                <a:cs typeface="+mn-cs"/>
              </a:defRPr>
            </a:lvl4pPr>
            <a:lvl5pPr marL="1489075" indent="-182563" algn="l"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mn-lt"/>
                <a:ea typeface="Geneva" charset="0"/>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defTabSz="914400">
              <a:buClr>
                <a:schemeClr val="bg1"/>
              </a:buClr>
            </a:pPr>
            <a:r>
              <a:rPr lang="en-US" sz="2200" i="1"/>
              <a:t>How the Camp Director and Camp Staff help the Camp Health Officer</a:t>
            </a:r>
            <a:endParaRPr lang="en-US" sz="2200"/>
          </a:p>
          <a:p>
            <a:pPr lvl="1" defTabSz="914400">
              <a:buClr>
                <a:schemeClr val="bg1"/>
              </a:buClr>
              <a:buSzPct val="120000"/>
            </a:pPr>
            <a:r>
              <a:rPr lang="en-US" sz="2200" b="1"/>
              <a:t>Everyone is responsible for camp health                    and safety!</a:t>
            </a:r>
            <a:endParaRPr lang="en-US" sz="2200"/>
          </a:p>
        </p:txBody>
      </p:sp>
      <p:sp>
        <p:nvSpPr>
          <p:cNvPr id="9" name="Slide Number Placeholder 3"/>
          <p:cNvSpPr txBox="1">
            <a:spLocks/>
          </p:cNvSpPr>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57200" rtl="0" eaLnBrk="0" fontAlgn="base" hangingPunct="0">
              <a:spcBef>
                <a:spcPct val="20000"/>
              </a:spcBef>
              <a:spcAft>
                <a:spcPct val="0"/>
              </a:spcAft>
              <a:buClr>
                <a:schemeClr val="tx1"/>
              </a:buClr>
              <a:buSzPct val="80000"/>
              <a:buFont typeface="Wingdings 2" panose="05020102010507070707" pitchFamily="18" charset="2"/>
              <a:buChar char=""/>
              <a:defRPr sz="3000" kern="1200">
                <a:solidFill>
                  <a:schemeClr val="bg1"/>
                </a:solidFill>
                <a:latin typeface="Arial" panose="020B0604020202020204" pitchFamily="34" charset="0"/>
                <a:ea typeface="Geneva" charset="-128"/>
                <a:cs typeface="+mn-cs"/>
              </a:defRPr>
            </a:lvl1pPr>
            <a:lvl2pPr marL="742950" indent="-285750" algn="l" defTabSz="457200" rtl="0" eaLnBrk="0" fontAlgn="base" hangingPunct="0">
              <a:spcBef>
                <a:spcPct val="20000"/>
              </a:spcBef>
              <a:spcAft>
                <a:spcPct val="0"/>
              </a:spcAft>
              <a:buClr>
                <a:schemeClr val="tx1"/>
              </a:buClr>
              <a:buSzPct val="90000"/>
              <a:buFont typeface="Arial" panose="020B0604020202020204" pitchFamily="34" charset="0"/>
              <a:buChar char="•"/>
              <a:defRPr sz="2600" kern="1200">
                <a:solidFill>
                  <a:schemeClr val="bg1"/>
                </a:solidFill>
                <a:latin typeface="Arial" panose="020B0604020202020204" pitchFamily="34" charset="0"/>
                <a:ea typeface="Geneva" charset="-128"/>
                <a:cs typeface="+mn-cs"/>
              </a:defRPr>
            </a:lvl2pPr>
            <a:lvl3pPr marL="1143000" indent="-228600" algn="l" defTabSz="457200" rtl="0" eaLnBrk="0" fontAlgn="base" hangingPunct="0">
              <a:spcBef>
                <a:spcPct val="20000"/>
              </a:spcBef>
              <a:spcAft>
                <a:spcPct val="0"/>
              </a:spcAft>
              <a:buClr>
                <a:schemeClr val="tx1"/>
              </a:buClr>
              <a:buSzPct val="85000"/>
              <a:buFont typeface="Arial" panose="020B0604020202020204" pitchFamily="34" charset="0"/>
              <a:buChar char="○"/>
              <a:defRPr sz="2400" kern="1200">
                <a:solidFill>
                  <a:schemeClr val="bg1"/>
                </a:solidFill>
                <a:latin typeface="Arial" panose="020B0604020202020204" pitchFamily="34" charset="0"/>
                <a:ea typeface="Geneva" charset="-128"/>
                <a:cs typeface="+mn-cs"/>
              </a:defRPr>
            </a:lvl3pPr>
            <a:lvl4pPr marL="1600200" indent="-228600" algn="l" defTabSz="457200" rtl="0" eaLnBrk="0" fontAlgn="base" hangingPunct="0">
              <a:spcBef>
                <a:spcPct val="20000"/>
              </a:spcBef>
              <a:spcAft>
                <a:spcPct val="0"/>
              </a:spcAft>
              <a:buClr>
                <a:schemeClr val="tx1"/>
              </a:buClr>
              <a:buSzPct val="90000"/>
              <a:buFont typeface="Wingdings 2" panose="05020102010507070707" pitchFamily="18" charset="2"/>
              <a:buChar char=""/>
              <a:defRPr sz="2000" kern="1200">
                <a:solidFill>
                  <a:schemeClr val="bg1"/>
                </a:solidFill>
                <a:latin typeface="Arial" panose="020B0604020202020204" pitchFamily="34" charset="0"/>
                <a:ea typeface="Geneva" charset="-128"/>
                <a:cs typeface="+mn-cs"/>
              </a:defRPr>
            </a:lvl4pPr>
            <a:lvl5pPr marL="2057400" indent="-228600" algn="l" defTabSz="457200" rtl="0" eaLnBrk="0" fontAlgn="base"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5pPr>
            <a:lvl6pPr marL="25146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6pPr>
            <a:lvl7pPr marL="29718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7pPr>
            <a:lvl8pPr marL="34290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8pPr>
            <a:lvl9pPr marL="3886200" indent="-228600" algn="l" defTabSz="457200" rtl="0" eaLnBrk="0" fontAlgn="base" latinLnBrk="0" hangingPunct="0">
              <a:spcBef>
                <a:spcPct val="20000"/>
              </a:spcBef>
              <a:spcAft>
                <a:spcPct val="0"/>
              </a:spcAft>
              <a:buClr>
                <a:schemeClr val="tx1"/>
              </a:buClr>
              <a:buSzPct val="100000"/>
              <a:buFont typeface="Arial" panose="020B0604020202020204" pitchFamily="34" charset="0"/>
              <a:buChar char="-"/>
              <a:defRPr sz="2000" kern="1200">
                <a:solidFill>
                  <a:schemeClr val="bg1"/>
                </a:solidFill>
                <a:latin typeface="Arial" panose="020B0604020202020204" pitchFamily="34" charset="0"/>
                <a:ea typeface="Geneva" charset="-128"/>
                <a:cs typeface="+mn-cs"/>
              </a:defRPr>
            </a:lvl9pPr>
          </a:lstStyle>
          <a:p>
            <a:pPr algn="r" eaLnBrk="1" hangingPunct="1">
              <a:spcBef>
                <a:spcPct val="0"/>
              </a:spcBef>
              <a:buClrTx/>
              <a:buSzTx/>
              <a:buFontTx/>
              <a:buNone/>
            </a:pPr>
            <a:fld id="{ACDA5B88-5C72-4BC2-9B8C-212DAC2C2E73}" type="slidenum">
              <a:rPr lang="en-US" altLang="en-US" sz="1000" smtClean="0">
                <a:solidFill>
                  <a:schemeClr val="tx2"/>
                </a:solidFill>
              </a:rPr>
              <a:pPr algn="r" eaLnBrk="1" hangingPunct="1">
                <a:spcBef>
                  <a:spcPct val="0"/>
                </a:spcBef>
                <a:buClrTx/>
                <a:buSzTx/>
                <a:buFontTx/>
                <a:buNone/>
              </a:pPr>
              <a:t>8</a:t>
            </a:fld>
            <a:endParaRPr lang="en-US" altLang="en-US" sz="1000">
              <a:solidFill>
                <a:schemeClr val="tx2"/>
              </a:solidFill>
            </a:endParaRPr>
          </a:p>
        </p:txBody>
      </p:sp>
    </p:spTree>
    <p:extLst>
      <p:ext uri="{BB962C8B-B14F-4D97-AF65-F5344CB8AC3E}">
        <p14:creationId xmlns:p14="http://schemas.microsoft.com/office/powerpoint/2010/main" val="2066353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tabLst>
                <a:tab pos="461963" algn="l"/>
              </a:tabLst>
            </a:pPr>
            <a:r>
              <a:rPr lang="en-US" altLang="en-US" sz="4200" b="1">
                <a:ea typeface="Geneva" charset="-128"/>
              </a:rPr>
              <a:t>Council Enterprise Risk 	Management Committee</a:t>
            </a:r>
            <a:endParaRPr lang="en-US" altLang="en-US" sz="4200">
              <a:ea typeface="Geneva" charset="-128"/>
            </a:endParaRPr>
          </a:p>
        </p:txBody>
      </p:sp>
      <p:sp>
        <p:nvSpPr>
          <p:cNvPr id="24579" name="Content Placeholder 2"/>
          <p:cNvSpPr>
            <a:spLocks noGrp="1"/>
          </p:cNvSpPr>
          <p:nvPr>
            <p:ph idx="1"/>
          </p:nvPr>
        </p:nvSpPr>
        <p:spPr>
          <a:xfrm>
            <a:off x="457200" y="1905000"/>
            <a:ext cx="7924800" cy="4221163"/>
          </a:xfrm>
        </p:spPr>
        <p:txBody>
          <a:bodyPr/>
          <a:lstStyle/>
          <a:p>
            <a:pPr eaLnBrk="1" hangingPunct="1">
              <a:spcBef>
                <a:spcPts val="575"/>
              </a:spcBef>
              <a:buClrTx/>
            </a:pPr>
            <a:r>
              <a:rPr lang="en-US" altLang="en-US" sz="2200">
                <a:ea typeface="Geneva" charset="-128"/>
              </a:rPr>
              <a:t>The </a:t>
            </a:r>
            <a:r>
              <a:rPr lang="en-US" altLang="en-US" sz="2200" b="1">
                <a:ea typeface="Geneva" charset="-128"/>
              </a:rPr>
              <a:t>Council Enterprise Risk Management committee</a:t>
            </a:r>
            <a:r>
              <a:rPr lang="en-US" altLang="en-US" sz="2200">
                <a:ea typeface="Geneva" charset="-128"/>
              </a:rPr>
              <a:t> (ERM) works with council staff to provide guidance, oversight, policy, and procedures for the operation of the camp health lodge.  </a:t>
            </a:r>
          </a:p>
          <a:p>
            <a:pPr eaLnBrk="1" hangingPunct="1">
              <a:spcBef>
                <a:spcPts val="575"/>
              </a:spcBef>
              <a:buClrTx/>
            </a:pPr>
            <a:r>
              <a:rPr lang="en-US" altLang="en-US" sz="2200" i="1">
                <a:ea typeface="Geneva" charset="-128"/>
              </a:rPr>
              <a:t>How the ERM helps the Camp Health Officer:</a:t>
            </a:r>
          </a:p>
          <a:p>
            <a:pPr marL="687388" indent="-290513" eaLnBrk="1" hangingPunct="1">
              <a:spcBef>
                <a:spcPts val="575"/>
              </a:spcBef>
              <a:buClrTx/>
              <a:buSzPct val="120000"/>
              <a:buFont typeface="Arial" panose="020B0604020202020204" pitchFamily="34" charset="0"/>
              <a:buChar char="•"/>
            </a:pPr>
            <a:r>
              <a:rPr lang="en-US" altLang="en-US" sz="2200">
                <a:ea typeface="Geneva" charset="-128"/>
              </a:rPr>
              <a:t>The ERM committee is a vital resource for the Camp Health Officer and may be called upon for assistance. </a:t>
            </a:r>
          </a:p>
        </p:txBody>
      </p:sp>
      <p:sp>
        <p:nvSpPr>
          <p:cNvPr id="24580" name="Slide Number Placeholder 3"/>
          <p:cNvSpPr txBox="1">
            <a:spLocks/>
          </p:cNvSpPr>
          <p:nvPr/>
        </p:nvSpPr>
        <p:spPr bwMode="auto">
          <a:xfrm>
            <a:off x="70104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80000"/>
              <a:buFont typeface="Wingdings 2" panose="05020102010507070707" pitchFamily="18" charset="2"/>
              <a:buChar char=""/>
              <a:defRPr sz="3000">
                <a:solidFill>
                  <a:schemeClr val="bg1"/>
                </a:solidFill>
                <a:latin typeface="Arial" panose="020B0604020202020204" pitchFamily="34" charset="0"/>
                <a:ea typeface="Geneva" charset="-128"/>
              </a:defRPr>
            </a:lvl1pPr>
            <a:lvl2pPr marL="742950" indent="-285750">
              <a:spcBef>
                <a:spcPct val="20000"/>
              </a:spcBef>
              <a:buClr>
                <a:schemeClr val="tx1"/>
              </a:buClr>
              <a:buSzPct val="90000"/>
              <a:buFont typeface="Arial" panose="020B0604020202020204" pitchFamily="34" charset="0"/>
              <a:buChar char="•"/>
              <a:defRPr sz="2600">
                <a:solidFill>
                  <a:schemeClr val="bg1"/>
                </a:solidFill>
                <a:latin typeface="Arial" panose="020B0604020202020204" pitchFamily="34" charset="0"/>
                <a:ea typeface="Geneva" charset="-128"/>
              </a:defRPr>
            </a:lvl2pPr>
            <a:lvl3pPr marL="1143000" indent="-228600">
              <a:spcBef>
                <a:spcPct val="20000"/>
              </a:spcBef>
              <a:buClr>
                <a:schemeClr val="tx1"/>
              </a:buClr>
              <a:buSzPct val="85000"/>
              <a:buFont typeface="Arial" panose="020B0604020202020204" pitchFamily="34" charset="0"/>
              <a:buChar char="○"/>
              <a:defRPr sz="2400">
                <a:solidFill>
                  <a:schemeClr val="bg1"/>
                </a:solidFill>
                <a:latin typeface="Arial" panose="020B0604020202020204" pitchFamily="34" charset="0"/>
                <a:ea typeface="Geneva" charset="-128"/>
              </a:defRPr>
            </a:lvl3pPr>
            <a:lvl4pPr marL="1600200" indent="-228600">
              <a:spcBef>
                <a:spcPct val="20000"/>
              </a:spcBef>
              <a:buClr>
                <a:schemeClr val="tx1"/>
              </a:buClr>
              <a:buSzPct val="90000"/>
              <a:buFont typeface="Wingdings 2" panose="05020102010507070707" pitchFamily="18" charset="2"/>
              <a:buChar char=""/>
              <a:defRPr sz="2000">
                <a:solidFill>
                  <a:schemeClr val="bg1"/>
                </a:solidFill>
                <a:latin typeface="Arial" panose="020B0604020202020204" pitchFamily="34" charset="0"/>
                <a:ea typeface="Geneva" charset="-128"/>
              </a:defRPr>
            </a:lvl4pPr>
            <a:lvl5pPr marL="2057400" indent="-228600">
              <a:spcBef>
                <a:spcPct val="20000"/>
              </a:spcBef>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5pPr>
            <a:lvl6pPr marL="25146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6pPr>
            <a:lvl7pPr marL="29718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7pPr>
            <a:lvl8pPr marL="34290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8pPr>
            <a:lvl9pPr marL="3886200" indent="-228600" defTabSz="457200" eaLnBrk="0" fontAlgn="base" hangingPunct="0">
              <a:spcBef>
                <a:spcPct val="20000"/>
              </a:spcBef>
              <a:spcAft>
                <a:spcPct val="0"/>
              </a:spcAft>
              <a:buClr>
                <a:schemeClr val="tx1"/>
              </a:buClr>
              <a:buSzPct val="100000"/>
              <a:buFont typeface="Arial" panose="020B0604020202020204" pitchFamily="34" charset="0"/>
              <a:buChar char="-"/>
              <a:defRPr sz="2000">
                <a:solidFill>
                  <a:schemeClr val="bg1"/>
                </a:solidFill>
                <a:latin typeface="Arial" panose="020B0604020202020204" pitchFamily="34" charset="0"/>
                <a:ea typeface="Geneva" charset="-128"/>
              </a:defRPr>
            </a:lvl9pPr>
          </a:lstStyle>
          <a:p>
            <a:pPr algn="r" eaLnBrk="1" hangingPunct="1">
              <a:spcBef>
                <a:spcPct val="0"/>
              </a:spcBef>
              <a:buClrTx/>
              <a:buSzTx/>
              <a:buFontTx/>
              <a:buNone/>
            </a:pPr>
            <a:fld id="{7324F30F-3CB6-41F4-8085-D2D2444CE2ED}" type="slidenum">
              <a:rPr lang="en-US" altLang="en-US" sz="1000">
                <a:solidFill>
                  <a:schemeClr val="tx2"/>
                </a:solidFill>
              </a:rPr>
              <a:pPr algn="r" eaLnBrk="1" hangingPunct="1">
                <a:spcBef>
                  <a:spcPct val="0"/>
                </a:spcBef>
                <a:buClrTx/>
                <a:buSzTx/>
                <a:buFontTx/>
                <a:buNone/>
              </a:pPr>
              <a:t>9</a:t>
            </a:fld>
            <a:endParaRPr lang="en-US" altLang="en-US" sz="1000">
              <a:solidFill>
                <a:schemeClr val="tx2"/>
              </a:solidFill>
            </a:endParaRPr>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113492822F86146B24BC1E9E2480075" ma:contentTypeVersion="13" ma:contentTypeDescription="Create a new document." ma:contentTypeScope="" ma:versionID="52f006342592f3a65c6c17dc89c9a273">
  <xsd:schema xmlns:xsd="http://www.w3.org/2001/XMLSchema" xmlns:xs="http://www.w3.org/2001/XMLSchema" xmlns:p="http://schemas.microsoft.com/office/2006/metadata/properties" xmlns:ns2="dc65e795-d042-4999-b96a-6d3c35f9046b" xmlns:ns3="cdd099e9-e759-440a-bc1b-128c581fff5d" targetNamespace="http://schemas.microsoft.com/office/2006/metadata/properties" ma:root="true" ma:fieldsID="42228ed616202830ebf68038690b208e" ns2:_="" ns3:_="">
    <xsd:import namespace="dc65e795-d042-4999-b96a-6d3c35f9046b"/>
    <xsd:import namespace="cdd099e9-e759-440a-bc1b-128c581fff5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65e795-d042-4999-b96a-6d3c35f904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dd099e9-e759-440a-bc1b-128c581fff5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C2F26D7-2AF9-4A21-8B94-8C193ADD0323}">
  <ds:schemaRefs>
    <ds:schemaRef ds:uri="http://schemas.microsoft.com/sharepoint/v3/contenttype/forms"/>
  </ds:schemaRefs>
</ds:datastoreItem>
</file>

<file path=customXml/itemProps2.xml><?xml version="1.0" encoding="utf-8"?>
<ds:datastoreItem xmlns:ds="http://schemas.openxmlformats.org/officeDocument/2006/customXml" ds:itemID="{EA2A4D38-4533-494A-9028-FEA230681142}">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cdd099e9-e759-440a-bc1b-128c581fff5d"/>
    <ds:schemaRef ds:uri="dc65e795-d042-4999-b96a-6d3c35f9046b"/>
    <ds:schemaRef ds:uri="http://www.w3.org/XML/1998/namespace"/>
    <ds:schemaRef ds:uri="http://purl.org/dc/elements/1.1/"/>
  </ds:schemaRefs>
</ds:datastoreItem>
</file>

<file path=customXml/itemProps3.xml><?xml version="1.0" encoding="utf-8"?>
<ds:datastoreItem xmlns:ds="http://schemas.openxmlformats.org/officeDocument/2006/customXml" ds:itemID="{E7C9533C-B75C-4DF3-9F72-46C7D82F6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65e795-d042-4999-b96a-6d3c35f9046b"/>
    <ds:schemaRef ds:uri="cdd099e9-e759-440a-bc1b-128c581fff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Test</Template>
  <TotalTime>0</TotalTime>
  <Words>6857</Words>
  <Application>Microsoft Office PowerPoint</Application>
  <PresentationFormat>On-screen Show (4:3)</PresentationFormat>
  <Paragraphs>575</Paragraphs>
  <Slides>75</Slides>
  <Notes>71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75</vt:i4>
      </vt:variant>
    </vt:vector>
  </HeadingPairs>
  <TitlesOfParts>
    <vt:vector size="82" baseType="lpstr">
      <vt:lpstr>Arial</vt:lpstr>
      <vt:lpstr>Calibri</vt:lpstr>
      <vt:lpstr>Courier New</vt:lpstr>
      <vt:lpstr>Franklin Gothic Book</vt:lpstr>
      <vt:lpstr>Helvetica Neue</vt:lpstr>
      <vt:lpstr>Wingdings 2</vt:lpstr>
      <vt:lpstr>Technic</vt:lpstr>
      <vt:lpstr>PowerPoint Presentation</vt:lpstr>
      <vt:lpstr>Outline</vt:lpstr>
      <vt:lpstr>Introduction:  Why take this training?</vt:lpstr>
      <vt:lpstr>Introduction:  What you will learn</vt:lpstr>
      <vt:lpstr>Objectives of   Camp Health Officer Training</vt:lpstr>
      <vt:lpstr>Who you will work with as the  Camp Health Officer</vt:lpstr>
      <vt:lpstr>Council Health Supervisor (CHS)</vt:lpstr>
      <vt:lpstr>Camp Director</vt:lpstr>
      <vt:lpstr>Council Enterprise Risk  Management Committee</vt:lpstr>
      <vt:lpstr>Overview:  Qualifications of the  Camp Health Officer (CHO)</vt:lpstr>
      <vt:lpstr>Overview:  Preparing to serve as the  Camp Health Officer</vt:lpstr>
      <vt:lpstr>Overview:  Duties and Expectations</vt:lpstr>
      <vt:lpstr>Duties and Expectations, cont.</vt:lpstr>
      <vt:lpstr>Duties and Expectations, cont.</vt:lpstr>
      <vt:lpstr>Duties and Expectations, cont.</vt:lpstr>
      <vt:lpstr>Duties:  Managing the Health Lodge</vt:lpstr>
      <vt:lpstr>PowerPoint Presentation</vt:lpstr>
      <vt:lpstr>Managing the Health Lodge, cont.</vt:lpstr>
      <vt:lpstr>Managing the Health Lodge, cont.</vt:lpstr>
      <vt:lpstr>Managing the Health Lodge, cont.</vt:lpstr>
      <vt:lpstr>Managing the Health Lodge, cont.</vt:lpstr>
      <vt:lpstr>Preparing for the Opening of Camp</vt:lpstr>
      <vt:lpstr>Before Camp Opens</vt:lpstr>
      <vt:lpstr>Before Camp Opens, cont.</vt:lpstr>
      <vt:lpstr>Before Camp Opens, cont.</vt:lpstr>
      <vt:lpstr>Before Camp Opens, cont.</vt:lpstr>
      <vt:lpstr>Before Camp Opens, cont.</vt:lpstr>
      <vt:lpstr>Before Camp Opens, cont.</vt:lpstr>
      <vt:lpstr>Before Camp Opens:  Understand   How to Manage Medication Use</vt:lpstr>
      <vt:lpstr>Managing Medication Use, cont.</vt:lpstr>
      <vt:lpstr>Managing Medication Use, cont.</vt:lpstr>
      <vt:lpstr>Before Camp Opens, cont.</vt:lpstr>
      <vt:lpstr>Before Camp Opens:  Duties during  Staff Week</vt:lpstr>
      <vt:lpstr>Staff Week, cont.</vt:lpstr>
      <vt:lpstr>Staff Week, cont.</vt:lpstr>
      <vt:lpstr>Duties During Camp</vt:lpstr>
      <vt:lpstr>During Camp:  Overview</vt:lpstr>
      <vt:lpstr>During Camp:  Screening</vt:lpstr>
      <vt:lpstr>Screening, cont.</vt:lpstr>
      <vt:lpstr>Screening, cont.</vt:lpstr>
      <vt:lpstr>During Camp:  Informing</vt:lpstr>
      <vt:lpstr>During Camp:  Deliver Care</vt:lpstr>
      <vt:lpstr>During Camp:  Deliver Care</vt:lpstr>
      <vt:lpstr>During Camp:  Review and Analyze</vt:lpstr>
      <vt:lpstr>During Camp:  Look, Listen &amp; Talk</vt:lpstr>
      <vt:lpstr>Look, Listen &amp; Talk, cont.</vt:lpstr>
      <vt:lpstr>During Camp:  Teach</vt:lpstr>
      <vt:lpstr>During Camp:  Document and  Report</vt:lpstr>
      <vt:lpstr>Document and Report, cont. </vt:lpstr>
      <vt:lpstr>Document and Report, cont. </vt:lpstr>
      <vt:lpstr>PowerPoint Presentation</vt:lpstr>
      <vt:lpstr>Document and Report, cont. </vt:lpstr>
      <vt:lpstr>Document and Report, cont.</vt:lpstr>
      <vt:lpstr>Document and Report, cont. </vt:lpstr>
      <vt:lpstr>Document and Report, cont. </vt:lpstr>
      <vt:lpstr>Duties at the End of Camp:   Closing Camp </vt:lpstr>
      <vt:lpstr>Review Questions</vt:lpstr>
      <vt:lpstr>Review Questions</vt:lpstr>
      <vt:lpstr>Review Questions</vt:lpstr>
      <vt:lpstr>Review Questions</vt:lpstr>
      <vt:lpstr>Review Questions</vt:lpstr>
      <vt:lpstr>Review Questions</vt:lpstr>
      <vt:lpstr>Review Questions</vt:lpstr>
      <vt:lpstr>Review Questions</vt:lpstr>
      <vt:lpstr>Review Questions</vt:lpstr>
      <vt:lpstr>Review Questions</vt:lpstr>
      <vt:lpstr>Review Questions</vt:lpstr>
      <vt:lpstr>How did you do?  Answers to Review Questions</vt:lpstr>
      <vt:lpstr>Course Completion</vt:lpstr>
      <vt:lpstr>Resources for the CHO</vt:lpstr>
      <vt:lpstr>Resources, cont.</vt:lpstr>
      <vt:lpstr>Resources, cont.</vt:lpstr>
      <vt:lpstr>Resources, cont.</vt:lpstr>
      <vt:lpstr>PowerPoint Presentation</vt:lpstr>
      <vt:lpstr>PowerPoint Presentation</vt:lpstr>
    </vt:vector>
  </TitlesOfParts>
  <Company>Boy Scouts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typical slide show</dc:title>
  <dc:creator>BSA</dc:creator>
  <cp:lastModifiedBy>Andrea Watson</cp:lastModifiedBy>
  <cp:revision>1</cp:revision>
  <cp:lastPrinted>2020-09-10T15:13:13Z</cp:lastPrinted>
  <dcterms:created xsi:type="dcterms:W3CDTF">2008-12-08T16:09:46Z</dcterms:created>
  <dcterms:modified xsi:type="dcterms:W3CDTF">2022-02-02T01:33:28Z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0x0101002113492822F86146B24BC1E9E2480075</vt:lpwstr>
  </property>
</Properties>
</file>