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63" r:id="rId5"/>
    <p:sldId id="262" r:id="rId6"/>
    <p:sldId id="259" r:id="rId7"/>
    <p:sldId id="264" r:id="rId8"/>
    <p:sldId id="265" r:id="rId9"/>
    <p:sldId id="260" r:id="rId10"/>
    <p:sldId id="266" r:id="rId11"/>
    <p:sldId id="267" r:id="rId12"/>
    <p:sldId id="269" r:id="rId13"/>
    <p:sldId id="268" r:id="rId14"/>
    <p:sldId id="270" r:id="rId15"/>
    <p:sldId id="271"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Lucida Grande" panose="020B0600040502020204" pitchFamily="34" charset="0"/>
        <a:ea typeface="ヒラギノ角ゴ Pro W3" panose="020B0300000000000000" pitchFamily="34" charset="-128"/>
        <a:cs typeface="+mn-cs"/>
      </a:defRPr>
    </a:lvl1pPr>
    <a:lvl2pPr marL="457200" algn="l" defTabSz="457200" rtl="0" eaLnBrk="0" fontAlgn="base" hangingPunct="0">
      <a:spcBef>
        <a:spcPct val="0"/>
      </a:spcBef>
      <a:spcAft>
        <a:spcPct val="0"/>
      </a:spcAft>
      <a:defRPr kern="1200">
        <a:solidFill>
          <a:schemeClr val="tx1"/>
        </a:solidFill>
        <a:latin typeface="Lucida Grande" panose="020B0600040502020204" pitchFamily="34" charset="0"/>
        <a:ea typeface="ヒラギノ角ゴ Pro W3" panose="020B0300000000000000" pitchFamily="34" charset="-128"/>
        <a:cs typeface="+mn-cs"/>
      </a:defRPr>
    </a:lvl2pPr>
    <a:lvl3pPr marL="914400" algn="l" defTabSz="457200" rtl="0" eaLnBrk="0" fontAlgn="base" hangingPunct="0">
      <a:spcBef>
        <a:spcPct val="0"/>
      </a:spcBef>
      <a:spcAft>
        <a:spcPct val="0"/>
      </a:spcAft>
      <a:defRPr kern="1200">
        <a:solidFill>
          <a:schemeClr val="tx1"/>
        </a:solidFill>
        <a:latin typeface="Lucida Grande" panose="020B0600040502020204" pitchFamily="34" charset="0"/>
        <a:ea typeface="ヒラギノ角ゴ Pro W3" panose="020B0300000000000000" pitchFamily="34" charset="-128"/>
        <a:cs typeface="+mn-cs"/>
      </a:defRPr>
    </a:lvl3pPr>
    <a:lvl4pPr marL="1371600" algn="l" defTabSz="457200" rtl="0" eaLnBrk="0" fontAlgn="base" hangingPunct="0">
      <a:spcBef>
        <a:spcPct val="0"/>
      </a:spcBef>
      <a:spcAft>
        <a:spcPct val="0"/>
      </a:spcAft>
      <a:defRPr kern="1200">
        <a:solidFill>
          <a:schemeClr val="tx1"/>
        </a:solidFill>
        <a:latin typeface="Lucida Grande" panose="020B0600040502020204" pitchFamily="34" charset="0"/>
        <a:ea typeface="ヒラギノ角ゴ Pro W3" panose="020B0300000000000000" pitchFamily="34" charset="-128"/>
        <a:cs typeface="+mn-cs"/>
      </a:defRPr>
    </a:lvl4pPr>
    <a:lvl5pPr marL="1828800" algn="l" defTabSz="457200" rtl="0" eaLnBrk="0" fontAlgn="base" hangingPunct="0">
      <a:spcBef>
        <a:spcPct val="0"/>
      </a:spcBef>
      <a:spcAft>
        <a:spcPct val="0"/>
      </a:spcAft>
      <a:defRPr kern="1200">
        <a:solidFill>
          <a:schemeClr val="tx1"/>
        </a:solidFill>
        <a:latin typeface="Lucida Grande" panose="020B0600040502020204" pitchFamily="34" charset="0"/>
        <a:ea typeface="ヒラギノ角ゴ Pro W3" panose="020B0300000000000000" pitchFamily="34" charset="-128"/>
        <a:cs typeface="+mn-cs"/>
      </a:defRPr>
    </a:lvl5pPr>
    <a:lvl6pPr marL="2286000" algn="l" defTabSz="914400" rtl="0" eaLnBrk="1" latinLnBrk="0" hangingPunct="1">
      <a:defRPr kern="1200">
        <a:solidFill>
          <a:schemeClr val="tx1"/>
        </a:solidFill>
        <a:latin typeface="Lucida Grande" panose="020B0600040502020204" pitchFamily="34" charset="0"/>
        <a:ea typeface="ヒラギノ角ゴ Pro W3" panose="020B0300000000000000" pitchFamily="34" charset="-128"/>
        <a:cs typeface="+mn-cs"/>
      </a:defRPr>
    </a:lvl6pPr>
    <a:lvl7pPr marL="2743200" algn="l" defTabSz="914400" rtl="0" eaLnBrk="1" latinLnBrk="0" hangingPunct="1">
      <a:defRPr kern="1200">
        <a:solidFill>
          <a:schemeClr val="tx1"/>
        </a:solidFill>
        <a:latin typeface="Lucida Grande" panose="020B0600040502020204" pitchFamily="34" charset="0"/>
        <a:ea typeface="ヒラギノ角ゴ Pro W3" panose="020B0300000000000000" pitchFamily="34" charset="-128"/>
        <a:cs typeface="+mn-cs"/>
      </a:defRPr>
    </a:lvl7pPr>
    <a:lvl8pPr marL="3200400" algn="l" defTabSz="914400" rtl="0" eaLnBrk="1" latinLnBrk="0" hangingPunct="1">
      <a:defRPr kern="1200">
        <a:solidFill>
          <a:schemeClr val="tx1"/>
        </a:solidFill>
        <a:latin typeface="Lucida Grande" panose="020B0600040502020204" pitchFamily="34" charset="0"/>
        <a:ea typeface="ヒラギノ角ゴ Pro W3" panose="020B0300000000000000" pitchFamily="34" charset="-128"/>
        <a:cs typeface="+mn-cs"/>
      </a:defRPr>
    </a:lvl8pPr>
    <a:lvl9pPr marL="3657600" algn="l" defTabSz="914400" rtl="0" eaLnBrk="1" latinLnBrk="0" hangingPunct="1">
      <a:defRPr kern="1200">
        <a:solidFill>
          <a:schemeClr val="tx1"/>
        </a:solidFill>
        <a:latin typeface="Lucida Grande" panose="020B06000405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49"/>
    <p:restoredTop sz="94462"/>
  </p:normalViewPr>
  <p:slideViewPr>
    <p:cSldViewPr snapToGrid="0" snapToObjects="1">
      <p:cViewPr varScale="1">
        <p:scale>
          <a:sx n="106" d="100"/>
          <a:sy n="106" d="100"/>
        </p:scale>
        <p:origin x="7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AB0683-DB41-F140-941A-A03138293A7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22039794-ACEA-1643-B6A5-8204C494C9C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E098409-2A48-D04A-A1C1-1CDAE15B1844}" type="datetime1">
              <a:rPr lang="en-US" altLang="en-US"/>
              <a:pPr>
                <a:defRPr/>
              </a:pPr>
              <a:t>10/11/21</a:t>
            </a:fld>
            <a:endParaRPr lang="en-US" altLang="en-US"/>
          </a:p>
        </p:txBody>
      </p:sp>
      <p:sp>
        <p:nvSpPr>
          <p:cNvPr id="4" name="Footer Placeholder 3">
            <a:extLst>
              <a:ext uri="{FF2B5EF4-FFF2-40B4-BE49-F238E27FC236}">
                <a16:creationId xmlns:a16="http://schemas.microsoft.com/office/drawing/2014/main" id="{756BA881-9FCA-084B-8824-04F4677A80DC}"/>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96322D47-86F3-4641-B4B5-1BBE73FAA75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AB09946-14FB-A045-8389-D4EFAEF6881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3D59C-07C6-4C4D-84A9-A1DAF4C16C0B}"/>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A494C86C-1EE0-C64E-BE5E-77CE0F480C3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7A7516B-F24C-F843-87E0-EE4DFCDC6687}" type="datetime1">
              <a:rPr lang="en-US" altLang="en-US"/>
              <a:pPr>
                <a:defRPr/>
              </a:pPr>
              <a:t>10/11/21</a:t>
            </a:fld>
            <a:endParaRPr lang="en-US" altLang="en-US"/>
          </a:p>
        </p:txBody>
      </p:sp>
      <p:sp>
        <p:nvSpPr>
          <p:cNvPr id="4" name="Slide Image Placeholder 3">
            <a:extLst>
              <a:ext uri="{FF2B5EF4-FFF2-40B4-BE49-F238E27FC236}">
                <a16:creationId xmlns:a16="http://schemas.microsoft.com/office/drawing/2014/main" id="{7783CB90-769E-1F4E-8B23-FEAE791537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5478D5C9-7E25-6D44-B992-2EEBBCDDF08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3C4C16-6B5E-6B46-9BF3-D5DC2811372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a:extLst>
              <a:ext uri="{FF2B5EF4-FFF2-40B4-BE49-F238E27FC236}">
                <a16:creationId xmlns:a16="http://schemas.microsoft.com/office/drawing/2014/main" id="{8204BDF7-23C9-5240-AAEB-80F75BCAFA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EC11725-5EEC-F64C-8D85-7CD0578FA673}"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DC1ED6BC-3840-B641-AA72-0B10F84837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6F01AE33-746C-3C4B-B4E2-CBD69FC81D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anose="020B0300000000000000" pitchFamily="34" charset="-128"/>
            </a:endParaRPr>
          </a:p>
        </p:txBody>
      </p:sp>
      <p:sp>
        <p:nvSpPr>
          <p:cNvPr id="14339" name="Date Placeholder 3">
            <a:extLst>
              <a:ext uri="{FF2B5EF4-FFF2-40B4-BE49-F238E27FC236}">
                <a16:creationId xmlns:a16="http://schemas.microsoft.com/office/drawing/2014/main" id="{E49093A0-EB21-8B4D-BDC0-35C5666495B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anose="020B0600040502020204" pitchFamily="34" charset="0"/>
                <a:ea typeface="ヒラギノ角ゴ Pro W3" panose="020B0300000000000000" pitchFamily="34" charset="-128"/>
              </a:defRPr>
            </a:lvl1pPr>
            <a:lvl2pPr marL="742950" indent="-285750">
              <a:defRPr>
                <a:solidFill>
                  <a:schemeClr val="tx1"/>
                </a:solidFill>
                <a:latin typeface="Lucida Grande" panose="020B0600040502020204" pitchFamily="34" charset="0"/>
                <a:ea typeface="ヒラギノ角ゴ Pro W3" panose="020B0300000000000000" pitchFamily="34" charset="-128"/>
              </a:defRPr>
            </a:lvl2pPr>
            <a:lvl3pPr marL="1143000" indent="-228600">
              <a:defRPr>
                <a:solidFill>
                  <a:schemeClr val="tx1"/>
                </a:solidFill>
                <a:latin typeface="Lucida Grande" panose="020B0600040502020204" pitchFamily="34" charset="0"/>
                <a:ea typeface="ヒラギノ角ゴ Pro W3" panose="020B0300000000000000" pitchFamily="34" charset="-128"/>
              </a:defRPr>
            </a:lvl3pPr>
            <a:lvl4pPr marL="1600200" indent="-228600">
              <a:defRPr>
                <a:solidFill>
                  <a:schemeClr val="tx1"/>
                </a:solidFill>
                <a:latin typeface="Lucida Grande" panose="020B0600040502020204" pitchFamily="34" charset="0"/>
                <a:ea typeface="ヒラギノ角ゴ Pro W3" panose="020B0300000000000000" pitchFamily="34" charset="-128"/>
              </a:defRPr>
            </a:lvl4pPr>
            <a:lvl5pPr marL="2057400" indent="-228600">
              <a:defRPr>
                <a:solidFill>
                  <a:schemeClr val="tx1"/>
                </a:solidFill>
                <a:latin typeface="Lucida Grande" panose="020B06000405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9pPr>
          </a:lstStyle>
          <a:p>
            <a:fld id="{EDE82DD1-E0B1-424B-B2AD-BD1C722B7AB8}" type="datetime1">
              <a:rPr lang="en-US" altLang="en-US" smtClean="0">
                <a:latin typeface="Calibri" panose="020F0502020204030204" pitchFamily="34" charset="0"/>
              </a:rPr>
              <a:pPr/>
              <a:t>10/11/21</a:t>
            </a:fld>
            <a:endParaRPr lang="en-US" altLang="en-US">
              <a:latin typeface="Calibri" panose="020F0502020204030204" pitchFamily="34" charset="0"/>
            </a:endParaRPr>
          </a:p>
        </p:txBody>
      </p:sp>
      <p:sp>
        <p:nvSpPr>
          <p:cNvPr id="14340" name="Footer Placeholder 4">
            <a:extLst>
              <a:ext uri="{FF2B5EF4-FFF2-40B4-BE49-F238E27FC236}">
                <a16:creationId xmlns:a16="http://schemas.microsoft.com/office/drawing/2014/main" id="{6BB4FC98-5AF1-F549-B8D7-30848D3DA09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anose="020B0600040502020204" pitchFamily="34" charset="0"/>
                <a:ea typeface="ヒラギノ角ゴ Pro W3" panose="020B0300000000000000" pitchFamily="34" charset="-128"/>
              </a:defRPr>
            </a:lvl1pPr>
            <a:lvl2pPr marL="742950" indent="-285750">
              <a:defRPr>
                <a:solidFill>
                  <a:schemeClr val="tx1"/>
                </a:solidFill>
                <a:latin typeface="Lucida Grande" panose="020B0600040502020204" pitchFamily="34" charset="0"/>
                <a:ea typeface="ヒラギノ角ゴ Pro W3" panose="020B0300000000000000" pitchFamily="34" charset="-128"/>
              </a:defRPr>
            </a:lvl2pPr>
            <a:lvl3pPr marL="1143000" indent="-228600">
              <a:defRPr>
                <a:solidFill>
                  <a:schemeClr val="tx1"/>
                </a:solidFill>
                <a:latin typeface="Lucida Grande" panose="020B0600040502020204" pitchFamily="34" charset="0"/>
                <a:ea typeface="ヒラギノ角ゴ Pro W3" panose="020B0300000000000000" pitchFamily="34" charset="-128"/>
              </a:defRPr>
            </a:lvl3pPr>
            <a:lvl4pPr marL="1600200" indent="-228600">
              <a:defRPr>
                <a:solidFill>
                  <a:schemeClr val="tx1"/>
                </a:solidFill>
                <a:latin typeface="Lucida Grande" panose="020B0600040502020204" pitchFamily="34" charset="0"/>
                <a:ea typeface="ヒラギノ角ゴ Pro W3" panose="020B0300000000000000" pitchFamily="34" charset="-128"/>
              </a:defRPr>
            </a:lvl4pPr>
            <a:lvl5pPr marL="2057400" indent="-228600">
              <a:defRPr>
                <a:solidFill>
                  <a:schemeClr val="tx1"/>
                </a:solidFill>
                <a:latin typeface="Lucida Grande" panose="020B06000405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9pPr>
          </a:lstStyle>
          <a:p>
            <a:endParaRPr lang="en-US" altLang="en-US">
              <a:latin typeface="Calibri" panose="020F0502020204030204" pitchFamily="34" charset="0"/>
            </a:endParaRPr>
          </a:p>
        </p:txBody>
      </p:sp>
      <p:sp>
        <p:nvSpPr>
          <p:cNvPr id="14341" name="Slide Number Placeholder 5">
            <a:extLst>
              <a:ext uri="{FF2B5EF4-FFF2-40B4-BE49-F238E27FC236}">
                <a16:creationId xmlns:a16="http://schemas.microsoft.com/office/drawing/2014/main" id="{AD13462C-34AA-7840-B1E6-B2837EC563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anose="020B0600040502020204" pitchFamily="34" charset="0"/>
                <a:ea typeface="ヒラギノ角ゴ Pro W3" panose="020B0300000000000000" pitchFamily="34" charset="-128"/>
              </a:defRPr>
            </a:lvl1pPr>
            <a:lvl2pPr marL="742950" indent="-285750">
              <a:defRPr>
                <a:solidFill>
                  <a:schemeClr val="tx1"/>
                </a:solidFill>
                <a:latin typeface="Lucida Grande" panose="020B0600040502020204" pitchFamily="34" charset="0"/>
                <a:ea typeface="ヒラギノ角ゴ Pro W3" panose="020B0300000000000000" pitchFamily="34" charset="-128"/>
              </a:defRPr>
            </a:lvl2pPr>
            <a:lvl3pPr marL="1143000" indent="-228600">
              <a:defRPr>
                <a:solidFill>
                  <a:schemeClr val="tx1"/>
                </a:solidFill>
                <a:latin typeface="Lucida Grande" panose="020B0600040502020204" pitchFamily="34" charset="0"/>
                <a:ea typeface="ヒラギノ角ゴ Pro W3" panose="020B0300000000000000" pitchFamily="34" charset="-128"/>
              </a:defRPr>
            </a:lvl3pPr>
            <a:lvl4pPr marL="1600200" indent="-228600">
              <a:defRPr>
                <a:solidFill>
                  <a:schemeClr val="tx1"/>
                </a:solidFill>
                <a:latin typeface="Lucida Grande" panose="020B0600040502020204" pitchFamily="34" charset="0"/>
                <a:ea typeface="ヒラギノ角ゴ Pro W3" panose="020B0300000000000000" pitchFamily="34" charset="-128"/>
              </a:defRPr>
            </a:lvl4pPr>
            <a:lvl5pPr marL="2057400" indent="-228600">
              <a:defRPr>
                <a:solidFill>
                  <a:schemeClr val="tx1"/>
                </a:solidFill>
                <a:latin typeface="Lucida Grande" panose="020B06000405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9pPr>
          </a:lstStyle>
          <a:p>
            <a:fld id="{A4D97E34-05DA-DD41-8CD6-A254EB9E0DC2}"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80E3237C-1B2C-344B-8B5F-4386C5FFA3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A621C95-6324-DE47-9E78-4C075BFC53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anose="020B0300000000000000" pitchFamily="34" charset="-128"/>
            </a:endParaRPr>
          </a:p>
        </p:txBody>
      </p:sp>
      <p:sp>
        <p:nvSpPr>
          <p:cNvPr id="19459" name="Date Placeholder 3">
            <a:extLst>
              <a:ext uri="{FF2B5EF4-FFF2-40B4-BE49-F238E27FC236}">
                <a16:creationId xmlns:a16="http://schemas.microsoft.com/office/drawing/2014/main" id="{D20A6956-E3EF-D148-AFF6-B9327FCF579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anose="020B0600040502020204" pitchFamily="34" charset="0"/>
                <a:ea typeface="ヒラギノ角ゴ Pro W3" panose="020B0300000000000000" pitchFamily="34" charset="-128"/>
              </a:defRPr>
            </a:lvl1pPr>
            <a:lvl2pPr marL="742950" indent="-285750">
              <a:defRPr>
                <a:solidFill>
                  <a:schemeClr val="tx1"/>
                </a:solidFill>
                <a:latin typeface="Lucida Grande" panose="020B0600040502020204" pitchFamily="34" charset="0"/>
                <a:ea typeface="ヒラギノ角ゴ Pro W3" panose="020B0300000000000000" pitchFamily="34" charset="-128"/>
              </a:defRPr>
            </a:lvl2pPr>
            <a:lvl3pPr marL="1143000" indent="-228600">
              <a:defRPr>
                <a:solidFill>
                  <a:schemeClr val="tx1"/>
                </a:solidFill>
                <a:latin typeface="Lucida Grande" panose="020B0600040502020204" pitchFamily="34" charset="0"/>
                <a:ea typeface="ヒラギノ角ゴ Pro W3" panose="020B0300000000000000" pitchFamily="34" charset="-128"/>
              </a:defRPr>
            </a:lvl3pPr>
            <a:lvl4pPr marL="1600200" indent="-228600">
              <a:defRPr>
                <a:solidFill>
                  <a:schemeClr val="tx1"/>
                </a:solidFill>
                <a:latin typeface="Lucida Grande" panose="020B0600040502020204" pitchFamily="34" charset="0"/>
                <a:ea typeface="ヒラギノ角ゴ Pro W3" panose="020B0300000000000000" pitchFamily="34" charset="-128"/>
              </a:defRPr>
            </a:lvl4pPr>
            <a:lvl5pPr marL="2057400" indent="-228600">
              <a:defRPr>
                <a:solidFill>
                  <a:schemeClr val="tx1"/>
                </a:solidFill>
                <a:latin typeface="Lucida Grande" panose="020B06000405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9pPr>
          </a:lstStyle>
          <a:p>
            <a:fld id="{D74B5899-6666-9442-B28B-44FF8DC8E93E}" type="datetime1">
              <a:rPr lang="en-US" altLang="en-US" smtClean="0">
                <a:latin typeface="Calibri" panose="020F0502020204030204" pitchFamily="34" charset="0"/>
              </a:rPr>
              <a:pPr/>
              <a:t>10/11/21</a:t>
            </a:fld>
            <a:endParaRPr lang="en-US" altLang="en-US">
              <a:latin typeface="Calibri" panose="020F0502020204030204" pitchFamily="34" charset="0"/>
            </a:endParaRPr>
          </a:p>
        </p:txBody>
      </p:sp>
      <p:sp>
        <p:nvSpPr>
          <p:cNvPr id="19460" name="Footer Placeholder 4">
            <a:extLst>
              <a:ext uri="{FF2B5EF4-FFF2-40B4-BE49-F238E27FC236}">
                <a16:creationId xmlns:a16="http://schemas.microsoft.com/office/drawing/2014/main" id="{F06F8F99-67C3-5842-A81B-E8F9F392F20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anose="020B0600040502020204" pitchFamily="34" charset="0"/>
                <a:ea typeface="ヒラギノ角ゴ Pro W3" panose="020B0300000000000000" pitchFamily="34" charset="-128"/>
              </a:defRPr>
            </a:lvl1pPr>
            <a:lvl2pPr marL="742950" indent="-285750">
              <a:defRPr>
                <a:solidFill>
                  <a:schemeClr val="tx1"/>
                </a:solidFill>
                <a:latin typeface="Lucida Grande" panose="020B0600040502020204" pitchFamily="34" charset="0"/>
                <a:ea typeface="ヒラギノ角ゴ Pro W3" panose="020B0300000000000000" pitchFamily="34" charset="-128"/>
              </a:defRPr>
            </a:lvl2pPr>
            <a:lvl3pPr marL="1143000" indent="-228600">
              <a:defRPr>
                <a:solidFill>
                  <a:schemeClr val="tx1"/>
                </a:solidFill>
                <a:latin typeface="Lucida Grande" panose="020B0600040502020204" pitchFamily="34" charset="0"/>
                <a:ea typeface="ヒラギノ角ゴ Pro W3" panose="020B0300000000000000" pitchFamily="34" charset="-128"/>
              </a:defRPr>
            </a:lvl3pPr>
            <a:lvl4pPr marL="1600200" indent="-228600">
              <a:defRPr>
                <a:solidFill>
                  <a:schemeClr val="tx1"/>
                </a:solidFill>
                <a:latin typeface="Lucida Grande" panose="020B0600040502020204" pitchFamily="34" charset="0"/>
                <a:ea typeface="ヒラギノ角ゴ Pro W3" panose="020B0300000000000000" pitchFamily="34" charset="-128"/>
              </a:defRPr>
            </a:lvl4pPr>
            <a:lvl5pPr marL="2057400" indent="-228600">
              <a:defRPr>
                <a:solidFill>
                  <a:schemeClr val="tx1"/>
                </a:solidFill>
                <a:latin typeface="Lucida Grande" panose="020B06000405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9pPr>
          </a:lstStyle>
          <a:p>
            <a:endParaRPr lang="en-US" altLang="en-US">
              <a:latin typeface="Calibri" panose="020F0502020204030204" pitchFamily="34" charset="0"/>
            </a:endParaRPr>
          </a:p>
        </p:txBody>
      </p:sp>
      <p:sp>
        <p:nvSpPr>
          <p:cNvPr id="19461" name="Slide Number Placeholder 5">
            <a:extLst>
              <a:ext uri="{FF2B5EF4-FFF2-40B4-BE49-F238E27FC236}">
                <a16:creationId xmlns:a16="http://schemas.microsoft.com/office/drawing/2014/main" id="{1B3FD4EB-F931-1949-AE19-83815388A8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anose="020B0600040502020204" pitchFamily="34" charset="0"/>
                <a:ea typeface="ヒラギノ角ゴ Pro W3" panose="020B0300000000000000" pitchFamily="34" charset="-128"/>
              </a:defRPr>
            </a:lvl1pPr>
            <a:lvl2pPr marL="742950" indent="-285750">
              <a:defRPr>
                <a:solidFill>
                  <a:schemeClr val="tx1"/>
                </a:solidFill>
                <a:latin typeface="Lucida Grande" panose="020B0600040502020204" pitchFamily="34" charset="0"/>
                <a:ea typeface="ヒラギノ角ゴ Pro W3" panose="020B0300000000000000" pitchFamily="34" charset="-128"/>
              </a:defRPr>
            </a:lvl2pPr>
            <a:lvl3pPr marL="1143000" indent="-228600">
              <a:defRPr>
                <a:solidFill>
                  <a:schemeClr val="tx1"/>
                </a:solidFill>
                <a:latin typeface="Lucida Grande" panose="020B0600040502020204" pitchFamily="34" charset="0"/>
                <a:ea typeface="ヒラギノ角ゴ Pro W3" panose="020B0300000000000000" pitchFamily="34" charset="-128"/>
              </a:defRPr>
            </a:lvl3pPr>
            <a:lvl4pPr marL="1600200" indent="-228600">
              <a:defRPr>
                <a:solidFill>
                  <a:schemeClr val="tx1"/>
                </a:solidFill>
                <a:latin typeface="Lucida Grande" panose="020B0600040502020204" pitchFamily="34" charset="0"/>
                <a:ea typeface="ヒラギノ角ゴ Pro W3" panose="020B0300000000000000" pitchFamily="34" charset="-128"/>
              </a:defRPr>
            </a:lvl4pPr>
            <a:lvl5pPr marL="2057400" indent="-228600">
              <a:defRPr>
                <a:solidFill>
                  <a:schemeClr val="tx1"/>
                </a:solidFill>
                <a:latin typeface="Lucida Grande" panose="020B06000405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Lucida Grande" panose="020B0600040502020204" pitchFamily="34" charset="0"/>
                <a:ea typeface="ヒラギノ角ゴ Pro W3" panose="020B0300000000000000" pitchFamily="34" charset="-128"/>
              </a:defRPr>
            </a:lvl9pPr>
          </a:lstStyle>
          <a:p>
            <a:fld id="{D9DA003B-AE5D-5F4F-B2EC-8A925F656E0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26A85E9F-DC16-1048-B012-B9A1EB3A39D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4" name="Slide Number Placeholder 5">
            <a:extLst>
              <a:ext uri="{FF2B5EF4-FFF2-40B4-BE49-F238E27FC236}">
                <a16:creationId xmlns:a16="http://schemas.microsoft.com/office/drawing/2014/main" id="{CE4513E7-C114-3442-A359-02790D21B26B}"/>
              </a:ext>
            </a:extLst>
          </p:cNvPr>
          <p:cNvSpPr>
            <a:spLocks noGrp="1"/>
          </p:cNvSpPr>
          <p:nvPr>
            <p:ph type="sldNum" sz="quarter" idx="10"/>
          </p:nvPr>
        </p:nvSpPr>
        <p:spPr/>
        <p:txBody>
          <a:bodyPr/>
          <a:lstStyle>
            <a:lvl1pPr>
              <a:defRPr/>
            </a:lvl1pPr>
          </a:lstStyle>
          <a:p>
            <a:fld id="{63BF5624-6773-8C43-A1F7-4041469784AD}" type="slidenum">
              <a:rPr lang="en-US" altLang="en-US"/>
              <a:pPr/>
              <a:t>‹#›</a:t>
            </a:fld>
            <a:endParaRPr lang="en-US" altLang="en-US"/>
          </a:p>
        </p:txBody>
      </p:sp>
      <p:sp>
        <p:nvSpPr>
          <p:cNvPr id="5" name="Date Placeholder 6">
            <a:extLst>
              <a:ext uri="{FF2B5EF4-FFF2-40B4-BE49-F238E27FC236}">
                <a16:creationId xmlns:a16="http://schemas.microsoft.com/office/drawing/2014/main" id="{CD117699-A02D-5D48-AFC9-4EDB6456FF3C}"/>
              </a:ext>
            </a:extLst>
          </p:cNvPr>
          <p:cNvSpPr>
            <a:spLocks noGrp="1"/>
          </p:cNvSpPr>
          <p:nvPr>
            <p:ph type="dt" sz="half" idx="11"/>
          </p:nvPr>
        </p:nvSpPr>
        <p:spPr>
          <a:xfrm>
            <a:off x="3816350" y="6508750"/>
            <a:ext cx="2133600" cy="365125"/>
          </a:xfrm>
          <a:prstGeom prst="rect">
            <a:avLst/>
          </a:prstGeom>
        </p:spPr>
        <p:txBody>
          <a:bodyPr/>
          <a:lstStyle>
            <a:lvl1pPr>
              <a:defRPr/>
            </a:lvl1pPr>
          </a:lstStyle>
          <a:p>
            <a:pPr>
              <a:defRPr/>
            </a:pPr>
            <a:fld id="{DF302752-5E07-5641-BC8C-CB44C2615CF6}" type="datetime1">
              <a:rPr lang="en-US" altLang="en-US"/>
              <a:pPr>
                <a:defRPr/>
              </a:pPr>
              <a:t>10/11/21</a:t>
            </a:fld>
            <a:endParaRPr lang="en-US" altLang="en-US"/>
          </a:p>
        </p:txBody>
      </p:sp>
    </p:spTree>
    <p:extLst>
      <p:ext uri="{BB962C8B-B14F-4D97-AF65-F5344CB8AC3E}">
        <p14:creationId xmlns:p14="http://schemas.microsoft.com/office/powerpoint/2010/main" val="387259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a:extLst>
              <a:ext uri="{FF2B5EF4-FFF2-40B4-BE49-F238E27FC236}">
                <a16:creationId xmlns:a16="http://schemas.microsoft.com/office/drawing/2014/main" id="{003F9D7A-A17F-1D49-B573-C14D5211C84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23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E7DC840-2D0A-9440-8B41-5840E1BBB040}"/>
              </a:ext>
            </a:extLst>
          </p:cNvPr>
          <p:cNvSpPr>
            <a:spLocks noGrp="1"/>
          </p:cNvSpPr>
          <p:nvPr>
            <p:ph type="sldNum" sz="quarter" idx="10"/>
          </p:nvPr>
        </p:nvSpPr>
        <p:spPr/>
        <p:txBody>
          <a:bodyPr/>
          <a:lstStyle>
            <a:lvl1pPr>
              <a:defRPr/>
            </a:lvl1pPr>
          </a:lstStyle>
          <a:p>
            <a:fld id="{04474CBC-F9C0-F24E-A806-A57911BFC956}" type="slidenum">
              <a:rPr lang="en-US" altLang="en-US"/>
              <a:pPr/>
              <a:t>‹#›</a:t>
            </a:fld>
            <a:endParaRPr lang="en-US" altLang="en-US"/>
          </a:p>
        </p:txBody>
      </p:sp>
      <p:sp>
        <p:nvSpPr>
          <p:cNvPr id="6" name="Date Placeholder 6">
            <a:extLst>
              <a:ext uri="{FF2B5EF4-FFF2-40B4-BE49-F238E27FC236}">
                <a16:creationId xmlns:a16="http://schemas.microsoft.com/office/drawing/2014/main" id="{48548957-C3DC-2242-9B80-DF3D80819DF6}"/>
              </a:ext>
            </a:extLst>
          </p:cNvPr>
          <p:cNvSpPr>
            <a:spLocks noGrp="1"/>
          </p:cNvSpPr>
          <p:nvPr>
            <p:ph type="dt" sz="half" idx="11"/>
          </p:nvPr>
        </p:nvSpPr>
        <p:spPr>
          <a:xfrm>
            <a:off x="3816350" y="6508750"/>
            <a:ext cx="2133600" cy="365125"/>
          </a:xfrm>
          <a:prstGeom prst="rect">
            <a:avLst/>
          </a:prstGeom>
        </p:spPr>
        <p:txBody>
          <a:bodyPr/>
          <a:lstStyle>
            <a:lvl1pPr>
              <a:defRPr/>
            </a:lvl1pPr>
          </a:lstStyle>
          <a:p>
            <a:pPr>
              <a:defRPr/>
            </a:pPr>
            <a:fld id="{81C1C409-2E67-5E4D-A223-1C5D2C858A2C}" type="datetime1">
              <a:rPr lang="en-US" altLang="en-US"/>
              <a:pPr>
                <a:defRPr/>
              </a:pPr>
              <a:t>10/11/21</a:t>
            </a:fld>
            <a:endParaRPr lang="en-US" altLang="en-US"/>
          </a:p>
        </p:txBody>
      </p:sp>
    </p:spTree>
    <p:extLst>
      <p:ext uri="{BB962C8B-B14F-4D97-AF65-F5344CB8AC3E}">
        <p14:creationId xmlns:p14="http://schemas.microsoft.com/office/powerpoint/2010/main" val="385613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a:extLst>
              <a:ext uri="{FF2B5EF4-FFF2-40B4-BE49-F238E27FC236}">
                <a16:creationId xmlns:a16="http://schemas.microsoft.com/office/drawing/2014/main" id="{BD6F47D0-85CD-BC46-A636-8878A3BEC5B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62E8D73-87BD-034F-B2DA-D7E76B7AEBD2}"/>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2A8A050A-6CDB-DF43-B239-8A49C33F194C}" type="datetime1">
              <a:rPr lang="en-US" altLang="en-US"/>
              <a:pPr>
                <a:defRPr/>
              </a:pPr>
              <a:t>10/11/21</a:t>
            </a:fld>
            <a:endParaRPr lang="en-US" altLang="en-US"/>
          </a:p>
        </p:txBody>
      </p:sp>
      <p:sp>
        <p:nvSpPr>
          <p:cNvPr id="7" name="Slide Number Placeholder 6">
            <a:extLst>
              <a:ext uri="{FF2B5EF4-FFF2-40B4-BE49-F238E27FC236}">
                <a16:creationId xmlns:a16="http://schemas.microsoft.com/office/drawing/2014/main" id="{17E92CE7-EB5A-E04D-A7BF-C306837B7629}"/>
              </a:ext>
            </a:extLst>
          </p:cNvPr>
          <p:cNvSpPr>
            <a:spLocks noGrp="1"/>
          </p:cNvSpPr>
          <p:nvPr>
            <p:ph type="sldNum" sz="quarter" idx="11"/>
          </p:nvPr>
        </p:nvSpPr>
        <p:spPr/>
        <p:txBody>
          <a:bodyPr/>
          <a:lstStyle>
            <a:lvl1pPr>
              <a:defRPr/>
            </a:lvl1pPr>
          </a:lstStyle>
          <a:p>
            <a:fld id="{97AB6C32-D9F7-C549-876B-D89D3DB56DE3}" type="slidenum">
              <a:rPr lang="en-US" altLang="en-US"/>
              <a:pPr/>
              <a:t>‹#›</a:t>
            </a:fld>
            <a:endParaRPr lang="en-US" altLang="en-US"/>
          </a:p>
        </p:txBody>
      </p:sp>
    </p:spTree>
    <p:extLst>
      <p:ext uri="{BB962C8B-B14F-4D97-AF65-F5344CB8AC3E}">
        <p14:creationId xmlns:p14="http://schemas.microsoft.com/office/powerpoint/2010/main" val="142901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a:extLst>
              <a:ext uri="{FF2B5EF4-FFF2-40B4-BE49-F238E27FC236}">
                <a16:creationId xmlns:a16="http://schemas.microsoft.com/office/drawing/2014/main" id="{A79D7348-60B6-594C-986F-D51B5A9B970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B8E57AF4-2430-3141-937C-8992D2712BC5}"/>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39FDF9EA-6C36-1241-89BE-E50AB0E63D45}" type="datetime1">
              <a:rPr lang="en-US" altLang="en-US"/>
              <a:pPr>
                <a:defRPr/>
              </a:pPr>
              <a:t>10/11/21</a:t>
            </a:fld>
            <a:endParaRPr lang="en-US" altLang="en-US"/>
          </a:p>
        </p:txBody>
      </p:sp>
      <p:sp>
        <p:nvSpPr>
          <p:cNvPr id="9" name="Slide Number Placeholder 8">
            <a:extLst>
              <a:ext uri="{FF2B5EF4-FFF2-40B4-BE49-F238E27FC236}">
                <a16:creationId xmlns:a16="http://schemas.microsoft.com/office/drawing/2014/main" id="{12E4F9D9-5B65-BE46-967C-BBE97000DCB2}"/>
              </a:ext>
            </a:extLst>
          </p:cNvPr>
          <p:cNvSpPr>
            <a:spLocks noGrp="1"/>
          </p:cNvSpPr>
          <p:nvPr>
            <p:ph type="sldNum" sz="quarter" idx="11"/>
          </p:nvPr>
        </p:nvSpPr>
        <p:spPr/>
        <p:txBody>
          <a:bodyPr/>
          <a:lstStyle>
            <a:lvl1pPr>
              <a:defRPr/>
            </a:lvl1pPr>
          </a:lstStyle>
          <a:p>
            <a:fld id="{FEBC62C1-0562-1A4E-A968-D09F0D7A89DF}" type="slidenum">
              <a:rPr lang="en-US" altLang="en-US"/>
              <a:pPr/>
              <a:t>‹#›</a:t>
            </a:fld>
            <a:endParaRPr lang="en-US" altLang="en-US"/>
          </a:p>
        </p:txBody>
      </p:sp>
    </p:spTree>
    <p:extLst>
      <p:ext uri="{BB962C8B-B14F-4D97-AF65-F5344CB8AC3E}">
        <p14:creationId xmlns:p14="http://schemas.microsoft.com/office/powerpoint/2010/main" val="229015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C499A7F6-A26C-5447-9240-AF07379BB4B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9DF396AD-FA02-BE4A-95E9-D907D95C867E}"/>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B4508CBE-5B0B-D047-BCDA-85E25AAD0192}" type="datetime1">
              <a:rPr lang="en-US" altLang="en-US"/>
              <a:pPr>
                <a:defRPr/>
              </a:pPr>
              <a:t>10/11/21</a:t>
            </a:fld>
            <a:endParaRPr lang="en-US" altLang="en-US"/>
          </a:p>
        </p:txBody>
      </p:sp>
      <p:sp>
        <p:nvSpPr>
          <p:cNvPr id="5" name="Slide Number Placeholder 4">
            <a:extLst>
              <a:ext uri="{FF2B5EF4-FFF2-40B4-BE49-F238E27FC236}">
                <a16:creationId xmlns:a16="http://schemas.microsoft.com/office/drawing/2014/main" id="{CCD71C62-E607-674C-8028-DBCEAD0DB1DA}"/>
              </a:ext>
            </a:extLst>
          </p:cNvPr>
          <p:cNvSpPr>
            <a:spLocks noGrp="1"/>
          </p:cNvSpPr>
          <p:nvPr>
            <p:ph type="sldNum" sz="quarter" idx="11"/>
          </p:nvPr>
        </p:nvSpPr>
        <p:spPr/>
        <p:txBody>
          <a:bodyPr/>
          <a:lstStyle>
            <a:lvl1pPr>
              <a:defRPr/>
            </a:lvl1pPr>
          </a:lstStyle>
          <a:p>
            <a:fld id="{BD31A932-E080-A748-9DB1-860390F4624E}" type="slidenum">
              <a:rPr lang="en-US" altLang="en-US"/>
              <a:pPr/>
              <a:t>‹#›</a:t>
            </a:fld>
            <a:endParaRPr lang="en-US" altLang="en-US"/>
          </a:p>
        </p:txBody>
      </p:sp>
    </p:spTree>
    <p:extLst>
      <p:ext uri="{BB962C8B-B14F-4D97-AF65-F5344CB8AC3E}">
        <p14:creationId xmlns:p14="http://schemas.microsoft.com/office/powerpoint/2010/main" val="17882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7AAFC-619F-354A-BEEA-E141BE48E0C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00818C28-C17D-7240-BD54-8B893358C0C1}" type="datetime1">
              <a:rPr lang="en-US" altLang="en-US"/>
              <a:pPr>
                <a:defRPr/>
              </a:pPr>
              <a:t>10/11/21</a:t>
            </a:fld>
            <a:endParaRPr lang="en-US" altLang="en-US"/>
          </a:p>
        </p:txBody>
      </p:sp>
      <p:sp>
        <p:nvSpPr>
          <p:cNvPr id="3" name="Slide Number Placeholder 3">
            <a:extLst>
              <a:ext uri="{FF2B5EF4-FFF2-40B4-BE49-F238E27FC236}">
                <a16:creationId xmlns:a16="http://schemas.microsoft.com/office/drawing/2014/main" id="{FAEE2CE3-E212-ED4B-8BEA-70A4310C57E5}"/>
              </a:ext>
            </a:extLst>
          </p:cNvPr>
          <p:cNvSpPr>
            <a:spLocks noGrp="1"/>
          </p:cNvSpPr>
          <p:nvPr>
            <p:ph type="sldNum" sz="quarter" idx="11"/>
          </p:nvPr>
        </p:nvSpPr>
        <p:spPr/>
        <p:txBody>
          <a:bodyPr/>
          <a:lstStyle>
            <a:lvl1pPr>
              <a:defRPr/>
            </a:lvl1pPr>
          </a:lstStyle>
          <a:p>
            <a:fld id="{86F5C5CB-3DAF-1A4B-BF6A-891F0141DD92}" type="slidenum">
              <a:rPr lang="en-US" altLang="en-US"/>
              <a:pPr/>
              <a:t>‹#›</a:t>
            </a:fld>
            <a:endParaRPr lang="en-US" altLang="en-US"/>
          </a:p>
        </p:txBody>
      </p:sp>
    </p:spTree>
    <p:extLst>
      <p:ext uri="{BB962C8B-B14F-4D97-AF65-F5344CB8AC3E}">
        <p14:creationId xmlns:p14="http://schemas.microsoft.com/office/powerpoint/2010/main" val="267739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75B1A1E-5DE6-7043-93E2-C8DDD14A2C18}"/>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046457B5-74DE-EB40-BD7D-37AE06517443}" type="datetime1">
              <a:rPr lang="en-US" altLang="en-US"/>
              <a:pPr>
                <a:defRPr/>
              </a:pPr>
              <a:t>10/11/21</a:t>
            </a:fld>
            <a:endParaRPr lang="en-US" altLang="en-US"/>
          </a:p>
        </p:txBody>
      </p:sp>
      <p:sp>
        <p:nvSpPr>
          <p:cNvPr id="6" name="Slide Number Placeholder 6">
            <a:extLst>
              <a:ext uri="{FF2B5EF4-FFF2-40B4-BE49-F238E27FC236}">
                <a16:creationId xmlns:a16="http://schemas.microsoft.com/office/drawing/2014/main" id="{DA945FE1-8A39-F24B-A753-8EBCAB6DEB05}"/>
              </a:ext>
            </a:extLst>
          </p:cNvPr>
          <p:cNvSpPr>
            <a:spLocks noGrp="1"/>
          </p:cNvSpPr>
          <p:nvPr>
            <p:ph type="sldNum" sz="quarter" idx="11"/>
          </p:nvPr>
        </p:nvSpPr>
        <p:spPr/>
        <p:txBody>
          <a:bodyPr/>
          <a:lstStyle>
            <a:lvl1pPr>
              <a:defRPr/>
            </a:lvl1pPr>
          </a:lstStyle>
          <a:p>
            <a:fld id="{7182BF87-6C12-B14E-8D66-968BACBA6B7E}" type="slidenum">
              <a:rPr lang="en-US" altLang="en-US"/>
              <a:pPr/>
              <a:t>‹#›</a:t>
            </a:fld>
            <a:endParaRPr lang="en-US" altLang="en-US"/>
          </a:p>
        </p:txBody>
      </p:sp>
    </p:spTree>
    <p:extLst>
      <p:ext uri="{BB962C8B-B14F-4D97-AF65-F5344CB8AC3E}">
        <p14:creationId xmlns:p14="http://schemas.microsoft.com/office/powerpoint/2010/main" val="265498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file:////Users/jaypointer/Desktop/Folio.png"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Folio.png" descr="/Users/jaypointer/Desktop/Folio.png">
            <a:extLst>
              <a:ext uri="{FF2B5EF4-FFF2-40B4-BE49-F238E27FC236}">
                <a16:creationId xmlns:a16="http://schemas.microsoft.com/office/drawing/2014/main" id="{EFB70C90-291D-4B48-9A79-155F816B1DFC}"/>
              </a:ext>
            </a:extLst>
          </p:cNvPr>
          <p:cNvPicPr>
            <a:picLocks noChangeAspect="1"/>
          </p:cNvPicPr>
          <p:nvPr userDrawn="1"/>
        </p:nvPicPr>
        <p:blipFill>
          <a:blip r:embed="rId9" r:link="rId10" cstate="print">
            <a:extLst>
              <a:ext uri="{28A0092B-C50C-407E-A947-70E740481C1C}">
                <a14:useLocalDpi xmlns:a14="http://schemas.microsoft.com/office/drawing/2010/main"/>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7D7414D5-C68D-A149-B490-39978B69295A}"/>
              </a:ext>
            </a:extLst>
          </p:cNvPr>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77B95CF-6F69-2D4A-A15F-FB5C1046F25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7D6D808-2F80-3E4F-A5FD-9653EF9FBC66}"/>
              </a:ext>
            </a:extLst>
          </p:cNvPr>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95B3D7"/>
                </a:solidFill>
                <a:latin typeface="Helvetica" pitchFamily="2" charset="0"/>
              </a:defRPr>
            </a:lvl1pPr>
          </a:lstStyle>
          <a:p>
            <a:fld id="{7F0BB8C9-3209-5D42-86EC-913EDD6B6BC7}" type="slidenum">
              <a:rPr lang="en-US" altLang="en-US"/>
              <a:pPr/>
              <a:t>‹#›</a:t>
            </a:fld>
            <a:endParaRPr lang="en-US" altLang="en-US"/>
          </a:p>
        </p:txBody>
      </p:sp>
      <p:pic>
        <p:nvPicPr>
          <p:cNvPr id="1030" name="Picture 9">
            <a:extLst>
              <a:ext uri="{FF2B5EF4-FFF2-40B4-BE49-F238E27FC236}">
                <a16:creationId xmlns:a16="http://schemas.microsoft.com/office/drawing/2014/main" id="{8ACF098A-D7BA-9B4A-AE74-EED8F45D3165}"/>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a:extLst>
              <a:ext uri="{FF2B5EF4-FFF2-40B4-BE49-F238E27FC236}">
                <a16:creationId xmlns:a16="http://schemas.microsoft.com/office/drawing/2014/main" id="{E0168A28-98DD-4F4B-909F-412A170EB61B}"/>
              </a:ext>
            </a:extLst>
          </p:cNvPr>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a:solidFill>
                  <a:srgbClr val="95B3D7"/>
                </a:solidFill>
                <a:latin typeface="Helvetica" pitchFamily="2" charset="0"/>
              </a:defRPr>
            </a:lvl1pPr>
          </a:lstStyle>
          <a:p>
            <a:pPr>
              <a:defRPr/>
            </a:pPr>
            <a:fld id="{326EE765-568F-2A4B-970E-379E424155D3}" type="datetime1">
              <a:rPr lang="en-US" altLang="en-US"/>
              <a:pPr>
                <a:defRPr/>
              </a:pPr>
              <a:t>10/11/21</a:t>
            </a:fld>
            <a:endParaRPr lang="en-US" altLang="en-US"/>
          </a:p>
        </p:txBody>
      </p:sp>
      <p:pic>
        <p:nvPicPr>
          <p:cNvPr id="1032" name="Picture 13" descr="AnnivGrStandard_White.png">
            <a:extLst>
              <a:ext uri="{FF2B5EF4-FFF2-40B4-BE49-F238E27FC236}">
                <a16:creationId xmlns:a16="http://schemas.microsoft.com/office/drawing/2014/main" id="{65503F5C-C543-924D-9D4C-418CD07290AE}"/>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outing.org/wp-content/uploads/2020/02/International-Spirit-Award-app.130-044-Rev.-June-2021-2.pdf" TargetMode="External"/><Relationship Id="rId2" Type="http://schemas.openxmlformats.org/officeDocument/2006/relationships/hyperlink" Target="https://www.scouting.org/international/resources/22-721/" TargetMode="Externa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www.scouting.org/awards/awards-central/interpreter-strip/" TargetMode="External"/><Relationship Id="rId2" Type="http://schemas.openxmlformats.org/officeDocument/2006/relationships/hyperlink" Target="https://www.scouting.org/international/messengers-of-peace/" TargetMode="Externa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hyperlink" Target="https://www.scouting.org/international/world-suppor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WSJ2023USA" TargetMode="External"/><Relationship Id="rId2" Type="http://schemas.openxmlformats.org/officeDocument/2006/relationships/hyperlink" Target="https://wsj2023.us/"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scout.org/nso"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id="{037BA970-77A7-A54E-A8FD-B4C8FD1F67F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EA3B6AC7-32CE-A643-A825-BFA23BFA3AC7}" type="slidenum">
              <a:rPr lang="en-US" altLang="en-US" sz="1000">
                <a:solidFill>
                  <a:srgbClr val="95B3D7"/>
                </a:solidFill>
              </a:rPr>
              <a:pPr>
                <a:spcBef>
                  <a:spcPct val="0"/>
                </a:spcBef>
                <a:buFontTx/>
                <a:buNone/>
              </a:pPr>
              <a:t>1</a:t>
            </a:fld>
            <a:endParaRPr lang="en-US" altLang="en-US" sz="1000">
              <a:solidFill>
                <a:srgbClr val="95B3D7"/>
              </a:solidFill>
            </a:endParaRPr>
          </a:p>
        </p:txBody>
      </p:sp>
      <p:sp>
        <p:nvSpPr>
          <p:cNvPr id="11266" name="Title 8">
            <a:extLst>
              <a:ext uri="{FF2B5EF4-FFF2-40B4-BE49-F238E27FC236}">
                <a16:creationId xmlns:a16="http://schemas.microsoft.com/office/drawing/2014/main" id="{6510F03C-C173-4744-8EA3-915DD9722CCB}"/>
              </a:ext>
            </a:extLst>
          </p:cNvPr>
          <p:cNvSpPr>
            <a:spLocks noGrp="1"/>
          </p:cNvSpPr>
          <p:nvPr>
            <p:ph type="title"/>
          </p:nvPr>
        </p:nvSpPr>
        <p:spPr>
          <a:xfrm>
            <a:off x="2743200" y="1651000"/>
            <a:ext cx="5540375" cy="2109788"/>
          </a:xfrm>
        </p:spPr>
        <p:txBody>
          <a:bodyPr/>
          <a:lstStyle/>
          <a:p>
            <a:pPr eaLnBrk="1" hangingPunct="1"/>
            <a:r>
              <a:rPr lang="en-US" altLang="en-US" dirty="0">
                <a:latin typeface="Helvetica" pitchFamily="2" charset="0"/>
                <a:ea typeface="ヒラギノ角ゴ Pro W3" panose="020B0300000000000000" pitchFamily="34" charset="-128"/>
              </a:rPr>
              <a:t>A Guide to International Scouting</a:t>
            </a:r>
          </a:p>
        </p:txBody>
      </p:sp>
      <p:pic>
        <p:nvPicPr>
          <p:cNvPr id="11267" name="Picture 5" descr="A picture containing food, room&#10;&#10;Description automatically generated">
            <a:extLst>
              <a:ext uri="{FF2B5EF4-FFF2-40B4-BE49-F238E27FC236}">
                <a16:creationId xmlns:a16="http://schemas.microsoft.com/office/drawing/2014/main" id="{A09617E5-9349-EC46-9AE5-9A5EB631D00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5738" y="1514475"/>
            <a:ext cx="23320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a:extLst>
              <a:ext uri="{FF2B5EF4-FFF2-40B4-BE49-F238E27FC236}">
                <a16:creationId xmlns:a16="http://schemas.microsoft.com/office/drawing/2014/main" id="{C946A013-DA02-1E4B-A9F5-DBE6946534C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526E61F7-7D5A-D141-A642-A838B4C0BACC}" type="slidenum">
              <a:rPr lang="en-US" altLang="en-US" sz="1000">
                <a:solidFill>
                  <a:srgbClr val="95B3D7"/>
                </a:solidFill>
              </a:rPr>
              <a:pPr>
                <a:spcBef>
                  <a:spcPct val="0"/>
                </a:spcBef>
                <a:buFontTx/>
                <a:buNone/>
              </a:pPr>
              <a:t>10</a:t>
            </a:fld>
            <a:endParaRPr lang="en-US" altLang="en-US" sz="1000">
              <a:solidFill>
                <a:srgbClr val="95B3D7"/>
              </a:solidFill>
            </a:endParaRPr>
          </a:p>
        </p:txBody>
      </p:sp>
      <p:sp>
        <p:nvSpPr>
          <p:cNvPr id="15362" name="Content Placeholder 2">
            <a:extLst>
              <a:ext uri="{FF2B5EF4-FFF2-40B4-BE49-F238E27FC236}">
                <a16:creationId xmlns:a16="http://schemas.microsoft.com/office/drawing/2014/main" id="{34E9119A-4430-2141-A00F-4A992A2CCA11}"/>
              </a:ext>
            </a:extLst>
          </p:cNvPr>
          <p:cNvSpPr txBox="1">
            <a:spLocks noChangeArrowheads="1"/>
          </p:cNvSpPr>
          <p:nvPr/>
        </p:nvSpPr>
        <p:spPr bwMode="auto">
          <a:xfrm>
            <a:off x="228600" y="1015139"/>
            <a:ext cx="8458199" cy="4814161"/>
          </a:xfrm>
          <a:prstGeom prst="rect">
            <a:avLst/>
          </a:prstGeom>
          <a:noFill/>
          <a:ln>
            <a:noFill/>
          </a:ln>
        </p:spPr>
        <p:txBody>
          <a:bodyPr numCol="2"/>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defRPr/>
            </a:pPr>
            <a:r>
              <a:rPr lang="en-US" altLang="en-US" sz="1800" b="0" dirty="0"/>
              <a:t>World Scout Jamborees</a:t>
            </a:r>
          </a:p>
          <a:p>
            <a:pPr lvl="1" eaLnBrk="1" hangingPunct="1">
              <a:defRPr/>
            </a:pPr>
            <a:r>
              <a:rPr lang="en-US" altLang="en-US" sz="1400" dirty="0"/>
              <a:t>Held every four years </a:t>
            </a:r>
          </a:p>
          <a:p>
            <a:pPr lvl="1" eaLnBrk="1" hangingPunct="1">
              <a:defRPr/>
            </a:pPr>
            <a:r>
              <a:rPr lang="en-US" altLang="en-US" sz="1400" dirty="0"/>
              <a:t>Next Jamboree will be in South Korea</a:t>
            </a:r>
          </a:p>
          <a:p>
            <a:pPr eaLnBrk="1" hangingPunct="1">
              <a:defRPr/>
            </a:pPr>
            <a:r>
              <a:rPr lang="en-US" altLang="en-US" sz="1800" b="0" dirty="0"/>
              <a:t>World Scout Moot – Rover Scouting</a:t>
            </a:r>
          </a:p>
          <a:p>
            <a:pPr lvl="1" eaLnBrk="1" hangingPunct="1">
              <a:defRPr/>
            </a:pPr>
            <a:r>
              <a:rPr lang="en-US" altLang="en-US" sz="1400" dirty="0"/>
              <a:t>Held every four years</a:t>
            </a:r>
          </a:p>
          <a:p>
            <a:pPr lvl="1" eaLnBrk="1" hangingPunct="1">
              <a:defRPr/>
            </a:pPr>
            <a:r>
              <a:rPr lang="en-US" altLang="en-US" sz="1400" dirty="0"/>
              <a:t>Age group 18-26</a:t>
            </a:r>
          </a:p>
          <a:p>
            <a:pPr lvl="1" eaLnBrk="1" hangingPunct="1">
              <a:defRPr/>
            </a:pPr>
            <a:r>
              <a:rPr lang="en-US" altLang="en-US" sz="1400" dirty="0"/>
              <a:t>International Service Team (IST) can be above 26</a:t>
            </a:r>
          </a:p>
          <a:p>
            <a:pPr lvl="1" eaLnBrk="1" hangingPunct="1">
              <a:defRPr/>
            </a:pPr>
            <a:r>
              <a:rPr lang="en-US" altLang="en-US" sz="1400" dirty="0"/>
              <a:t>Next Moot will be in Ireland</a:t>
            </a:r>
          </a:p>
          <a:p>
            <a:pPr eaLnBrk="1" hangingPunct="1">
              <a:defRPr/>
            </a:pPr>
            <a:r>
              <a:rPr lang="en-US" altLang="en-US" sz="1800" b="0" dirty="0"/>
              <a:t>JOTA/JOTI</a:t>
            </a:r>
          </a:p>
          <a:p>
            <a:pPr lvl="1" eaLnBrk="1" hangingPunct="1">
              <a:defRPr/>
            </a:pPr>
            <a:r>
              <a:rPr lang="en-US" altLang="en-US" sz="1400" dirty="0"/>
              <a:t>Held yearly online or over the airwaves</a:t>
            </a:r>
          </a:p>
          <a:p>
            <a:pPr eaLnBrk="1" hangingPunct="1">
              <a:defRPr/>
            </a:pPr>
            <a:r>
              <a:rPr lang="en-US" altLang="en-US" sz="1800" b="0" dirty="0" err="1"/>
              <a:t>Kandersteg</a:t>
            </a:r>
            <a:r>
              <a:rPr lang="en-US" altLang="en-US" sz="1800" b="0" dirty="0"/>
              <a:t> International Scout Centre, Switzerland</a:t>
            </a:r>
          </a:p>
          <a:p>
            <a:pPr lvl="1" eaLnBrk="1" hangingPunct="1">
              <a:defRPr/>
            </a:pPr>
            <a:r>
              <a:rPr lang="en-US" altLang="en-US" sz="1400" dirty="0"/>
              <a:t>Located in the heart of the Swiss Alps</a:t>
            </a:r>
          </a:p>
          <a:p>
            <a:pPr lvl="1" eaLnBrk="1" hangingPunct="1">
              <a:defRPr/>
            </a:pPr>
            <a:r>
              <a:rPr lang="en-US" altLang="en-US" sz="1400" dirty="0"/>
              <a:t>WOSM permanent camp facility </a:t>
            </a:r>
          </a:p>
          <a:p>
            <a:pPr lvl="1" eaLnBrk="1" hangingPunct="1">
              <a:defRPr/>
            </a:pPr>
            <a:r>
              <a:rPr lang="en-US" altLang="en-US" sz="1400" dirty="0"/>
              <a:t>Open year around</a:t>
            </a:r>
          </a:p>
          <a:p>
            <a:pPr lvl="1" eaLnBrk="1" hangingPunct="1">
              <a:defRPr/>
            </a:pPr>
            <a:r>
              <a:rPr lang="en-US" altLang="en-US" sz="1400" dirty="0"/>
              <a:t>Camp staff opportunities </a:t>
            </a:r>
          </a:p>
          <a:p>
            <a:pPr eaLnBrk="1" hangingPunct="1">
              <a:defRPr/>
            </a:pPr>
            <a:endParaRPr lang="en-US" altLang="en-US" sz="1800" b="0" dirty="0"/>
          </a:p>
          <a:p>
            <a:pPr eaLnBrk="1" hangingPunct="1">
              <a:defRPr/>
            </a:pPr>
            <a:endParaRPr lang="en-US" altLang="en-US" sz="1800" b="0" dirty="0"/>
          </a:p>
          <a:p>
            <a:pPr eaLnBrk="1" hangingPunct="1">
              <a:defRPr/>
            </a:pPr>
            <a:endParaRPr lang="en-US" altLang="en-US" sz="1800" b="0" dirty="0"/>
          </a:p>
          <a:p>
            <a:pPr eaLnBrk="1" hangingPunct="1">
              <a:defRPr/>
            </a:pPr>
            <a:endParaRPr lang="en-US" altLang="en-US" sz="1800" b="0" dirty="0"/>
          </a:p>
          <a:p>
            <a:pPr eaLnBrk="1" hangingPunct="1">
              <a:defRPr/>
            </a:pPr>
            <a:endParaRPr lang="en-US" altLang="en-US" sz="1800" b="0" dirty="0"/>
          </a:p>
          <a:p>
            <a:pPr eaLnBrk="1" hangingPunct="1">
              <a:defRPr/>
            </a:pPr>
            <a:endParaRPr lang="en-US" altLang="en-US" sz="1800" b="0" dirty="0"/>
          </a:p>
          <a:p>
            <a:pPr eaLnBrk="1" hangingPunct="1">
              <a:defRPr/>
            </a:pPr>
            <a:r>
              <a:rPr lang="en-US" altLang="en-US" sz="1800" b="0" dirty="0"/>
              <a:t>WOSM Regional Jamborees</a:t>
            </a:r>
          </a:p>
          <a:p>
            <a:pPr lvl="1" eaLnBrk="1" hangingPunct="1">
              <a:defRPr/>
            </a:pPr>
            <a:r>
              <a:rPr lang="en-US" altLang="en-US" sz="1400" dirty="0"/>
              <a:t>Take part in one of WOSM’s regional jamboree, such as the European Jamboree or the InterAmerican Jamboree</a:t>
            </a:r>
          </a:p>
          <a:p>
            <a:pPr eaLnBrk="1" hangingPunct="1">
              <a:defRPr/>
            </a:pPr>
            <a:r>
              <a:rPr lang="en-US" altLang="en-US" sz="1800" b="0" dirty="0"/>
              <a:t>NSO Jamborees</a:t>
            </a:r>
          </a:p>
          <a:p>
            <a:pPr lvl="1" eaLnBrk="1" hangingPunct="1">
              <a:defRPr/>
            </a:pPr>
            <a:r>
              <a:rPr lang="en-US" altLang="en-US" sz="1400" dirty="0"/>
              <a:t>Attend a national scouting organization’s jamboree, such as the Carijam (Caribbean Jamboree), Nippon Scout Jamboree (Scout Association of Japan)</a:t>
            </a:r>
          </a:p>
          <a:p>
            <a:pPr eaLnBrk="1" hangingPunct="1">
              <a:defRPr/>
            </a:pPr>
            <a:r>
              <a:rPr lang="en-US" altLang="en-US" sz="1800" b="0" dirty="0"/>
              <a:t>International Camp Staff Opportunities</a:t>
            </a:r>
          </a:p>
          <a:p>
            <a:pPr lvl="1" eaLnBrk="1" hangingPunct="1">
              <a:defRPr/>
            </a:pPr>
            <a:r>
              <a:rPr lang="en-US" altLang="en-US" sz="1400" dirty="0"/>
              <a:t>Staffing opportunities through </a:t>
            </a:r>
            <a:r>
              <a:rPr lang="en-US" altLang="en-US" sz="1400" dirty="0" err="1"/>
              <a:t>Kandersteg</a:t>
            </a:r>
            <a:r>
              <a:rPr lang="en-US" altLang="en-US" sz="1400" dirty="0"/>
              <a:t> and the European Camp Staff Program</a:t>
            </a:r>
          </a:p>
          <a:p>
            <a:pPr eaLnBrk="1" hangingPunct="1">
              <a:defRPr/>
            </a:pPr>
            <a:r>
              <a:rPr lang="en-US" altLang="en-US" sz="1800" b="0" dirty="0"/>
              <a:t>International Summer Camp Opportunities</a:t>
            </a:r>
          </a:p>
          <a:p>
            <a:pPr lvl="1" eaLnBrk="1" hangingPunct="1">
              <a:defRPr/>
            </a:pPr>
            <a:r>
              <a:rPr lang="en-US" altLang="en-US" sz="1400" dirty="0"/>
              <a:t>Attend summer camp at another National Scout Organization’s summer camp(s)</a:t>
            </a:r>
          </a:p>
          <a:p>
            <a:pPr lvl="2" eaLnBrk="1" hangingPunct="1">
              <a:defRPr/>
            </a:pPr>
            <a:r>
              <a:rPr lang="en-US" altLang="en-US" sz="1200" dirty="0"/>
              <a:t>Ex.  Haliburton Scout Reserve, Scouts Canada</a:t>
            </a:r>
          </a:p>
          <a:p>
            <a:pPr lvl="1" eaLnBrk="1" hangingPunct="1">
              <a:defRPr/>
            </a:pPr>
            <a:endParaRPr lang="en-US" altLang="en-US" sz="1400" dirty="0"/>
          </a:p>
          <a:p>
            <a:pPr eaLnBrk="1" hangingPunct="1">
              <a:defRPr/>
            </a:pPr>
            <a:endParaRPr lang="en-US" altLang="en-US" sz="1400" dirty="0"/>
          </a:p>
          <a:p>
            <a:pPr lvl="1" eaLnBrk="1" hangingPunct="1">
              <a:buFont typeface="Arial" panose="020B0604020202020204" pitchFamily="34" charset="0"/>
              <a:buNone/>
              <a:defRPr/>
            </a:pPr>
            <a:endParaRPr lang="en-US" altLang="en-US" sz="1800" dirty="0"/>
          </a:p>
          <a:p>
            <a:pPr lvl="1" eaLnBrk="1" hangingPunct="1">
              <a:buFont typeface="Arial" panose="020B0604020202020204" pitchFamily="34" charset="0"/>
              <a:buNone/>
              <a:defRPr/>
            </a:pPr>
            <a:endParaRPr lang="en-US" altLang="en-US" sz="1800" dirty="0"/>
          </a:p>
          <a:p>
            <a:pPr lvl="3" eaLnBrk="1" hangingPunct="1">
              <a:buFont typeface="Arial" panose="020B0604020202020204" pitchFamily="34" charset="0"/>
              <a:buNone/>
              <a:defRPr/>
            </a:pPr>
            <a:endParaRPr lang="en-US" altLang="en-US" dirty="0"/>
          </a:p>
        </p:txBody>
      </p:sp>
      <p:sp>
        <p:nvSpPr>
          <p:cNvPr id="22531" name="Rectangle 1">
            <a:extLst>
              <a:ext uri="{FF2B5EF4-FFF2-40B4-BE49-F238E27FC236}">
                <a16:creationId xmlns:a16="http://schemas.microsoft.com/office/drawing/2014/main" id="{550EFEB3-8CBE-1C43-83AC-592C9D715588}"/>
              </a:ext>
            </a:extLst>
          </p:cNvPr>
          <p:cNvSpPr>
            <a:spLocks noChangeArrowheads="1"/>
          </p:cNvSpPr>
          <p:nvPr/>
        </p:nvSpPr>
        <p:spPr bwMode="auto">
          <a:xfrm>
            <a:off x="909638" y="184150"/>
            <a:ext cx="7324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eaLnBrk="1" hangingPunct="1">
              <a:spcBef>
                <a:spcPct val="0"/>
              </a:spcBef>
              <a:buFont typeface="Arial" panose="020B0604020202020204" pitchFamily="34" charset="0"/>
              <a:buNone/>
            </a:pPr>
            <a:r>
              <a:rPr lang="en-US" altLang="en-US" dirty="0">
                <a:solidFill>
                  <a:srgbClr val="FF0000"/>
                </a:solidFill>
                <a:latin typeface="Lucida Grande" panose="020B0600040502020204" pitchFamily="34" charset="0"/>
              </a:rPr>
              <a:t>Opportunities with WOSM and </a:t>
            </a:r>
          </a:p>
          <a:p>
            <a:pPr algn="ctr" eaLnBrk="1" hangingPunct="1">
              <a:spcBef>
                <a:spcPct val="0"/>
              </a:spcBef>
              <a:buFont typeface="Arial" panose="020B0604020202020204" pitchFamily="34" charset="0"/>
              <a:buNone/>
            </a:pPr>
            <a:r>
              <a:rPr lang="en-US" altLang="en-US" dirty="0">
                <a:solidFill>
                  <a:srgbClr val="FF0000"/>
                </a:solidFill>
                <a:latin typeface="Lucida Grande" panose="020B0600040502020204" pitchFamily="34" charset="0"/>
              </a:rPr>
              <a:t>Other National Scouting Organizations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1">
            <a:extLst>
              <a:ext uri="{FF2B5EF4-FFF2-40B4-BE49-F238E27FC236}">
                <a16:creationId xmlns:a16="http://schemas.microsoft.com/office/drawing/2014/main" id="{9B8ABACB-F930-8346-AA59-0DB41FFEDFE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6045B6AA-058C-634F-8635-A2E00FE72411}" type="slidenum">
              <a:rPr lang="en-US" altLang="en-US" sz="1000">
                <a:solidFill>
                  <a:srgbClr val="95B3D7"/>
                </a:solidFill>
              </a:rPr>
              <a:pPr>
                <a:spcBef>
                  <a:spcPct val="0"/>
                </a:spcBef>
                <a:buFontTx/>
                <a:buNone/>
              </a:pPr>
              <a:t>11</a:t>
            </a:fld>
            <a:endParaRPr lang="en-US" altLang="en-US" sz="1000">
              <a:solidFill>
                <a:srgbClr val="95B3D7"/>
              </a:solidFill>
            </a:endParaRPr>
          </a:p>
        </p:txBody>
      </p:sp>
      <p:sp>
        <p:nvSpPr>
          <p:cNvPr id="15362" name="Content Placeholder 2">
            <a:extLst>
              <a:ext uri="{FF2B5EF4-FFF2-40B4-BE49-F238E27FC236}">
                <a16:creationId xmlns:a16="http://schemas.microsoft.com/office/drawing/2014/main" id="{F6977899-B86A-FD4D-984F-966021F222DE}"/>
              </a:ext>
            </a:extLst>
          </p:cNvPr>
          <p:cNvSpPr txBox="1">
            <a:spLocks noChangeArrowheads="1"/>
          </p:cNvSpPr>
          <p:nvPr/>
        </p:nvSpPr>
        <p:spPr bwMode="auto">
          <a:xfrm>
            <a:off x="234950" y="1000125"/>
            <a:ext cx="5999163" cy="4857750"/>
          </a:xfrm>
          <a:prstGeom prst="rect">
            <a:avLst/>
          </a:prstGeom>
          <a:noFill/>
          <a:ln>
            <a:noFill/>
          </a:ln>
        </p:spPr>
        <p:txBody>
          <a:bodyPr/>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defRPr/>
            </a:pPr>
            <a:r>
              <a:rPr lang="en-US" altLang="en-US" sz="1800" b="0" dirty="0"/>
              <a:t>International Scouter’s Award</a:t>
            </a:r>
          </a:p>
          <a:p>
            <a:pPr lvl="1" eaLnBrk="1" hangingPunct="1">
              <a:defRPr/>
            </a:pPr>
            <a:r>
              <a:rPr lang="en-US" sz="1400" dirty="0"/>
              <a:t>Adult Award</a:t>
            </a:r>
          </a:p>
          <a:p>
            <a:pPr lvl="1" eaLnBrk="1" hangingPunct="1">
              <a:defRPr/>
            </a:pPr>
            <a:r>
              <a:rPr lang="en-US" sz="1400" dirty="0"/>
              <a:t>Requirement Categories </a:t>
            </a:r>
          </a:p>
          <a:p>
            <a:pPr lvl="2" eaLnBrk="1" fontAlgn="auto" hangingPunct="1">
              <a:spcBef>
                <a:spcPts val="0"/>
              </a:spcBef>
              <a:spcAft>
                <a:spcPts val="0"/>
              </a:spcAft>
              <a:defRPr/>
            </a:pPr>
            <a:r>
              <a:rPr lang="en-US" sz="1400" dirty="0"/>
              <a:t>Giving leadership to International Scouting</a:t>
            </a:r>
          </a:p>
          <a:p>
            <a:pPr lvl="2" eaLnBrk="1" fontAlgn="auto" hangingPunct="1">
              <a:spcBef>
                <a:spcPts val="0"/>
              </a:spcBef>
              <a:spcAft>
                <a:spcPts val="0"/>
              </a:spcAft>
              <a:defRPr/>
            </a:pPr>
            <a:r>
              <a:rPr lang="en-US" sz="1400" dirty="0"/>
              <a:t>Giving leadership to international events held in the United States</a:t>
            </a:r>
          </a:p>
          <a:p>
            <a:pPr lvl="2" eaLnBrk="1" fontAlgn="auto" hangingPunct="1">
              <a:spcBef>
                <a:spcPts val="0"/>
              </a:spcBef>
              <a:spcAft>
                <a:spcPts val="0"/>
              </a:spcAft>
              <a:defRPr/>
            </a:pPr>
            <a:r>
              <a:rPr lang="en-US" sz="1400" dirty="0"/>
              <a:t>Giving leadership to international events held in other countries</a:t>
            </a:r>
          </a:p>
          <a:p>
            <a:pPr lvl="2" eaLnBrk="1" fontAlgn="auto" hangingPunct="1">
              <a:spcBef>
                <a:spcPts val="0"/>
              </a:spcBef>
              <a:spcAft>
                <a:spcPts val="0"/>
              </a:spcAft>
              <a:defRPr/>
            </a:pPr>
            <a:r>
              <a:rPr lang="en-US" sz="1400" dirty="0"/>
              <a:t>Educating self and others</a:t>
            </a:r>
          </a:p>
          <a:p>
            <a:pPr lvl="2" eaLnBrk="1" fontAlgn="auto" hangingPunct="1">
              <a:spcBef>
                <a:spcPts val="0"/>
              </a:spcBef>
              <a:spcAft>
                <a:spcPts val="0"/>
              </a:spcAft>
              <a:defRPr/>
            </a:pPr>
            <a:r>
              <a:rPr lang="en-US" sz="1400" dirty="0"/>
              <a:t>Giving support to International Scouting</a:t>
            </a:r>
          </a:p>
          <a:p>
            <a:pPr lvl="1" eaLnBrk="1" fontAlgn="auto" hangingPunct="1">
              <a:spcBef>
                <a:spcPts val="0"/>
              </a:spcBef>
              <a:spcAft>
                <a:spcPts val="0"/>
              </a:spcAft>
              <a:defRPr/>
            </a:pPr>
            <a:r>
              <a:rPr lang="en-US" sz="1400" dirty="0"/>
              <a:t>Learn More: </a:t>
            </a:r>
            <a:r>
              <a:rPr lang="en-US" sz="1400" dirty="0">
                <a:hlinkClick r:id="rId2"/>
              </a:rPr>
              <a:t>https://www.scouting.org/international/resources/22-721/</a:t>
            </a:r>
            <a:endParaRPr lang="en-US" altLang="en-US" sz="1400" dirty="0"/>
          </a:p>
          <a:p>
            <a:pPr eaLnBrk="1" hangingPunct="1">
              <a:defRPr/>
            </a:pPr>
            <a:r>
              <a:rPr lang="en-US" altLang="en-US" sz="1800" b="0" dirty="0"/>
              <a:t>International Spirit Award</a:t>
            </a:r>
          </a:p>
          <a:p>
            <a:pPr lvl="1" eaLnBrk="1" hangingPunct="1">
              <a:defRPr/>
            </a:pPr>
            <a:r>
              <a:rPr lang="en-US" sz="1400" dirty="0"/>
              <a:t>The International Spirit Award is awarded to registered Scouts and Scouters who have completed the necessary requirements, have gained a greater knowledge of international Scouting, and have developed a greater appreciation and awareness of different cultures and countries. </a:t>
            </a:r>
          </a:p>
          <a:p>
            <a:pPr lvl="1" eaLnBrk="1" hangingPunct="1">
              <a:defRPr/>
            </a:pPr>
            <a:r>
              <a:rPr lang="en-US" sz="1400" dirty="0"/>
              <a:t>Requirements and Form:  </a:t>
            </a:r>
            <a:r>
              <a:rPr lang="en-US" dirty="0"/>
              <a:t> </a:t>
            </a:r>
            <a:r>
              <a:rPr lang="en-US" sz="1200" dirty="0">
                <a:hlinkClick r:id="rId3"/>
              </a:rPr>
              <a:t>https://www.scouting.org/wp-content/uploads/2020/02/International-Spirit-Award-app.130-044-Rev.-June-2021-2.pdf</a:t>
            </a:r>
            <a:endParaRPr lang="en-US" sz="1000" dirty="0"/>
          </a:p>
          <a:p>
            <a:pPr lvl="1" eaLnBrk="1" hangingPunct="1">
              <a:defRPr/>
            </a:pPr>
            <a:endParaRPr lang="en-US" altLang="en-US" sz="1400" dirty="0"/>
          </a:p>
          <a:p>
            <a:pPr eaLnBrk="1" hangingPunct="1">
              <a:defRPr/>
            </a:pPr>
            <a:endParaRPr lang="en-US" altLang="en-US" sz="1800" b="0" dirty="0"/>
          </a:p>
          <a:p>
            <a:pPr marL="0" indent="0" eaLnBrk="1" hangingPunct="1">
              <a:buFont typeface="Arial" panose="020B0604020202020204" pitchFamily="34" charset="0"/>
              <a:buNone/>
              <a:defRPr/>
            </a:pPr>
            <a:endParaRPr lang="en-US" altLang="en-US" sz="1400" dirty="0"/>
          </a:p>
          <a:p>
            <a:pPr eaLnBrk="1" hangingPunct="1">
              <a:defRPr/>
            </a:pPr>
            <a:endParaRPr lang="en-US" altLang="en-US" sz="1400" dirty="0"/>
          </a:p>
          <a:p>
            <a:pPr lvl="1" eaLnBrk="1" hangingPunct="1">
              <a:buFont typeface="Arial" panose="020B0604020202020204" pitchFamily="34" charset="0"/>
              <a:buNone/>
              <a:defRPr/>
            </a:pPr>
            <a:endParaRPr lang="en-US" altLang="en-US" sz="1800" dirty="0"/>
          </a:p>
          <a:p>
            <a:pPr lvl="1" eaLnBrk="1" hangingPunct="1">
              <a:buFont typeface="Arial" panose="020B0604020202020204" pitchFamily="34" charset="0"/>
              <a:buNone/>
              <a:defRPr/>
            </a:pPr>
            <a:endParaRPr lang="en-US" altLang="en-US" sz="1800" dirty="0"/>
          </a:p>
          <a:p>
            <a:pPr lvl="3" eaLnBrk="1" hangingPunct="1">
              <a:buFont typeface="Arial" panose="020B0604020202020204" pitchFamily="34" charset="0"/>
              <a:buNone/>
              <a:defRPr/>
            </a:pPr>
            <a:endParaRPr lang="en-US" altLang="en-US" dirty="0"/>
          </a:p>
        </p:txBody>
      </p:sp>
      <p:sp>
        <p:nvSpPr>
          <p:cNvPr id="23555" name="Rectangle 1">
            <a:extLst>
              <a:ext uri="{FF2B5EF4-FFF2-40B4-BE49-F238E27FC236}">
                <a16:creationId xmlns:a16="http://schemas.microsoft.com/office/drawing/2014/main" id="{80A0F4AE-41FD-524B-9174-414676CA4C4F}"/>
              </a:ext>
            </a:extLst>
          </p:cNvPr>
          <p:cNvSpPr>
            <a:spLocks noChangeArrowheads="1"/>
          </p:cNvSpPr>
          <p:nvPr/>
        </p:nvSpPr>
        <p:spPr bwMode="auto">
          <a:xfrm>
            <a:off x="909638" y="228600"/>
            <a:ext cx="732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eaLnBrk="1" hangingPunct="1">
              <a:spcBef>
                <a:spcPct val="0"/>
              </a:spcBef>
              <a:buFont typeface="Arial" panose="020B0604020202020204" pitchFamily="34" charset="0"/>
              <a:buNone/>
            </a:pPr>
            <a:r>
              <a:rPr lang="en-US" altLang="en-US">
                <a:solidFill>
                  <a:srgbClr val="FF0000"/>
                </a:solidFill>
                <a:latin typeface="Lucida Grande" panose="020B0600040502020204" pitchFamily="34" charset="0"/>
              </a:rPr>
              <a:t>International Recognitions</a:t>
            </a:r>
          </a:p>
        </p:txBody>
      </p:sp>
      <p:pic>
        <p:nvPicPr>
          <p:cNvPr id="23556" name="Content Placeholder 6">
            <a:extLst>
              <a:ext uri="{FF2B5EF4-FFF2-40B4-BE49-F238E27FC236}">
                <a16:creationId xmlns:a16="http://schemas.microsoft.com/office/drawing/2014/main" id="{D9B3FD32-880C-A040-A22C-CB11966610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3338" y="1374775"/>
            <a:ext cx="230346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a:extLst>
              <a:ext uri="{FF2B5EF4-FFF2-40B4-BE49-F238E27FC236}">
                <a16:creationId xmlns:a16="http://schemas.microsoft.com/office/drawing/2014/main" id="{F02BE55B-346E-F84B-977A-685DA681634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575425" y="3194050"/>
            <a:ext cx="191928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
            <a:extLst>
              <a:ext uri="{FF2B5EF4-FFF2-40B4-BE49-F238E27FC236}">
                <a16:creationId xmlns:a16="http://schemas.microsoft.com/office/drawing/2014/main" id="{5D07A329-DA80-014C-AC86-094ADE4B27E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8BB22053-5F28-B944-963C-ADCDE475F4E3}" type="slidenum">
              <a:rPr lang="en-US" altLang="en-US" sz="1000">
                <a:solidFill>
                  <a:srgbClr val="95B3D7"/>
                </a:solidFill>
              </a:rPr>
              <a:pPr>
                <a:spcBef>
                  <a:spcPct val="0"/>
                </a:spcBef>
                <a:buFontTx/>
                <a:buNone/>
              </a:pPr>
              <a:t>12</a:t>
            </a:fld>
            <a:endParaRPr lang="en-US" altLang="en-US" sz="1000">
              <a:solidFill>
                <a:srgbClr val="95B3D7"/>
              </a:solidFill>
            </a:endParaRPr>
          </a:p>
        </p:txBody>
      </p:sp>
      <p:sp>
        <p:nvSpPr>
          <p:cNvPr id="15362" name="Content Placeholder 2">
            <a:extLst>
              <a:ext uri="{FF2B5EF4-FFF2-40B4-BE49-F238E27FC236}">
                <a16:creationId xmlns:a16="http://schemas.microsoft.com/office/drawing/2014/main" id="{5A0ED675-A867-AA44-A473-06552694F5C2}"/>
              </a:ext>
            </a:extLst>
          </p:cNvPr>
          <p:cNvSpPr txBox="1">
            <a:spLocks noChangeArrowheads="1"/>
          </p:cNvSpPr>
          <p:nvPr/>
        </p:nvSpPr>
        <p:spPr bwMode="auto">
          <a:xfrm>
            <a:off x="234950" y="1000125"/>
            <a:ext cx="5541963" cy="4857750"/>
          </a:xfrm>
          <a:prstGeom prst="rect">
            <a:avLst/>
          </a:prstGeom>
          <a:noFill/>
          <a:ln>
            <a:noFill/>
          </a:ln>
        </p:spPr>
        <p:txBody>
          <a:bodyPr/>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defRPr/>
            </a:pPr>
            <a:r>
              <a:rPr lang="en-US" altLang="en-US" sz="1800" b="0" dirty="0"/>
              <a:t>Messengers of Peace</a:t>
            </a:r>
          </a:p>
          <a:p>
            <a:pPr lvl="1" eaLnBrk="1" hangingPunct="1">
              <a:defRPr/>
            </a:pPr>
            <a:r>
              <a:rPr lang="en-US" sz="1400" dirty="0"/>
              <a:t>Launched in September 2011, Messengers of Peace is a global initiative designed to inspire millions of young men and women in more than 220 countries and territories to work toward peace. Using social media and other Scouting networks the initiative lets Scouts from around the world share what they’ve done and inspire fellow Scouts to undertake similar efforts in their own communities. The initiative is inspired by the World Scout Committee, administered by the World Scout Bureau, and driven by youth volunteers worldwide.</a:t>
            </a:r>
          </a:p>
          <a:p>
            <a:pPr lvl="1" eaLnBrk="1" hangingPunct="1">
              <a:defRPr/>
            </a:pPr>
            <a:r>
              <a:rPr lang="en-US" sz="1400" dirty="0"/>
              <a:t>Learn more about qualifying service projects here:</a:t>
            </a:r>
          </a:p>
          <a:p>
            <a:pPr lvl="2" eaLnBrk="1" hangingPunct="1">
              <a:defRPr/>
            </a:pPr>
            <a:r>
              <a:rPr lang="en-US" sz="1200" dirty="0">
                <a:hlinkClick r:id="rId2"/>
              </a:rPr>
              <a:t>https://www.scouting.org/international/messengers-of-peace/</a:t>
            </a:r>
            <a:endParaRPr lang="en-US" sz="1400" dirty="0"/>
          </a:p>
          <a:p>
            <a:pPr eaLnBrk="1" hangingPunct="1">
              <a:defRPr/>
            </a:pPr>
            <a:r>
              <a:rPr lang="en-US" altLang="en-US" sz="2200" b="0" dirty="0"/>
              <a:t>Interpreter Strip</a:t>
            </a:r>
          </a:p>
          <a:p>
            <a:pPr lvl="1" eaLnBrk="1" hangingPunct="1">
              <a:defRPr/>
            </a:pPr>
            <a:r>
              <a:rPr lang="en-US" altLang="en-US" sz="1400" dirty="0"/>
              <a:t>Do you speak another language, then you should consider earning this award.</a:t>
            </a:r>
          </a:p>
          <a:p>
            <a:pPr lvl="1" eaLnBrk="1" hangingPunct="1">
              <a:defRPr/>
            </a:pPr>
            <a:r>
              <a:rPr lang="en-US" altLang="en-US" sz="1400" dirty="0"/>
              <a:t>Learn more:</a:t>
            </a:r>
          </a:p>
          <a:p>
            <a:pPr lvl="2" eaLnBrk="1" hangingPunct="1">
              <a:defRPr/>
            </a:pPr>
            <a:r>
              <a:rPr lang="en-US" altLang="en-US" sz="1200" dirty="0">
                <a:hlinkClick r:id="rId3"/>
              </a:rPr>
              <a:t>https://www.scouting.org/awards/awards-central/interpreter-strip/</a:t>
            </a:r>
            <a:endParaRPr lang="en-US" altLang="en-US" sz="1200" dirty="0"/>
          </a:p>
          <a:p>
            <a:pPr eaLnBrk="1" hangingPunct="1">
              <a:defRPr/>
            </a:pPr>
            <a:endParaRPr lang="en-US" altLang="en-US" sz="1800" b="0" dirty="0"/>
          </a:p>
          <a:p>
            <a:pPr eaLnBrk="1" hangingPunct="1">
              <a:defRPr/>
            </a:pPr>
            <a:endParaRPr lang="en-US" altLang="en-US" sz="1800" b="0" dirty="0"/>
          </a:p>
          <a:p>
            <a:pPr marL="0" indent="0" eaLnBrk="1" hangingPunct="1">
              <a:buFont typeface="Arial" panose="020B0604020202020204" pitchFamily="34" charset="0"/>
              <a:buNone/>
              <a:defRPr/>
            </a:pPr>
            <a:endParaRPr lang="en-US" altLang="en-US" sz="1400" dirty="0"/>
          </a:p>
          <a:p>
            <a:pPr eaLnBrk="1" hangingPunct="1">
              <a:defRPr/>
            </a:pPr>
            <a:endParaRPr lang="en-US" altLang="en-US" sz="1400" dirty="0"/>
          </a:p>
          <a:p>
            <a:pPr lvl="1" eaLnBrk="1" hangingPunct="1">
              <a:buFont typeface="Arial" panose="020B0604020202020204" pitchFamily="34" charset="0"/>
              <a:buNone/>
              <a:defRPr/>
            </a:pPr>
            <a:endParaRPr lang="en-US" altLang="en-US" sz="1800" dirty="0"/>
          </a:p>
          <a:p>
            <a:pPr lvl="1" eaLnBrk="1" hangingPunct="1">
              <a:buFont typeface="Arial" panose="020B0604020202020204" pitchFamily="34" charset="0"/>
              <a:buNone/>
              <a:defRPr/>
            </a:pPr>
            <a:endParaRPr lang="en-US" altLang="en-US" sz="1800" dirty="0"/>
          </a:p>
          <a:p>
            <a:pPr lvl="3" eaLnBrk="1" hangingPunct="1">
              <a:buFont typeface="Arial" panose="020B0604020202020204" pitchFamily="34" charset="0"/>
              <a:buNone/>
              <a:defRPr/>
            </a:pPr>
            <a:endParaRPr lang="en-US" altLang="en-US" dirty="0"/>
          </a:p>
        </p:txBody>
      </p:sp>
      <p:sp>
        <p:nvSpPr>
          <p:cNvPr id="31747" name="Rectangle 1">
            <a:extLst>
              <a:ext uri="{FF2B5EF4-FFF2-40B4-BE49-F238E27FC236}">
                <a16:creationId xmlns:a16="http://schemas.microsoft.com/office/drawing/2014/main" id="{9F57D0FC-B3FA-224C-83E4-93BC5E644925}"/>
              </a:ext>
            </a:extLst>
          </p:cNvPr>
          <p:cNvSpPr>
            <a:spLocks noChangeArrowheads="1"/>
          </p:cNvSpPr>
          <p:nvPr/>
        </p:nvSpPr>
        <p:spPr bwMode="auto">
          <a:xfrm>
            <a:off x="909638" y="228600"/>
            <a:ext cx="732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eaLnBrk="1" hangingPunct="1">
              <a:spcBef>
                <a:spcPct val="0"/>
              </a:spcBef>
              <a:buFont typeface="Arial" panose="020B0604020202020204" pitchFamily="34" charset="0"/>
              <a:buNone/>
            </a:pPr>
            <a:r>
              <a:rPr lang="en-US" altLang="en-US">
                <a:solidFill>
                  <a:srgbClr val="FF0000"/>
                </a:solidFill>
                <a:latin typeface="Lucida Grande" panose="020B0600040502020204" pitchFamily="34" charset="0"/>
              </a:rPr>
              <a:t>International Recognitions</a:t>
            </a:r>
          </a:p>
        </p:txBody>
      </p:sp>
      <p:pic>
        <p:nvPicPr>
          <p:cNvPr id="31748" name="Picture 2" descr="http://www.worldscoutshops.com/Files/77665/Img/19/104829_pu.jpg">
            <a:extLst>
              <a:ext uri="{FF2B5EF4-FFF2-40B4-BE49-F238E27FC236}">
                <a16:creationId xmlns:a16="http://schemas.microsoft.com/office/drawing/2014/main" id="{AE20ADB2-AE9D-E74F-A693-25E1BCDCEA1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13525" y="906463"/>
            <a:ext cx="19780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Logo, company name&#10;&#10;Description automatically generated">
            <a:extLst>
              <a:ext uri="{FF2B5EF4-FFF2-40B4-BE49-F238E27FC236}">
                <a16:creationId xmlns:a16="http://schemas.microsoft.com/office/drawing/2014/main" id="{10BA80EE-6CCB-6F49-B60D-C2A9E81083C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34113" y="2990850"/>
            <a:ext cx="27368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a:extLst>
              <a:ext uri="{FF2B5EF4-FFF2-40B4-BE49-F238E27FC236}">
                <a16:creationId xmlns:a16="http://schemas.microsoft.com/office/drawing/2014/main" id="{B3CBDA85-5B2B-524A-9E8A-35A8CE371EF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2E5ED4C3-FEE6-5C49-AAFD-288C29DDFCD7}" type="slidenum">
              <a:rPr lang="en-US" altLang="en-US" sz="1000">
                <a:solidFill>
                  <a:srgbClr val="95B3D7"/>
                </a:solidFill>
              </a:rPr>
              <a:pPr>
                <a:spcBef>
                  <a:spcPct val="0"/>
                </a:spcBef>
                <a:buFontTx/>
                <a:buNone/>
              </a:pPr>
              <a:t>13</a:t>
            </a:fld>
            <a:endParaRPr lang="en-US" altLang="en-US" sz="1000">
              <a:solidFill>
                <a:srgbClr val="95B3D7"/>
              </a:solidFill>
            </a:endParaRPr>
          </a:p>
        </p:txBody>
      </p:sp>
      <p:sp>
        <p:nvSpPr>
          <p:cNvPr id="15362" name="Content Placeholder 2">
            <a:extLst>
              <a:ext uri="{FF2B5EF4-FFF2-40B4-BE49-F238E27FC236}">
                <a16:creationId xmlns:a16="http://schemas.microsoft.com/office/drawing/2014/main" id="{A319A29A-8760-B242-867F-25973FC229F2}"/>
              </a:ext>
            </a:extLst>
          </p:cNvPr>
          <p:cNvSpPr txBox="1">
            <a:spLocks noChangeArrowheads="1"/>
          </p:cNvSpPr>
          <p:nvPr/>
        </p:nvSpPr>
        <p:spPr bwMode="auto">
          <a:xfrm>
            <a:off x="401638" y="887413"/>
            <a:ext cx="8491537" cy="4603750"/>
          </a:xfrm>
          <a:prstGeom prst="rect">
            <a:avLst/>
          </a:prstGeom>
          <a:noFill/>
          <a:ln>
            <a:noFill/>
          </a:ln>
        </p:spPr>
        <p:txBody>
          <a:bodyPr/>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marL="0" indent="0" eaLnBrk="1" hangingPunct="1">
              <a:buFont typeface="Arial" panose="020B0604020202020204" pitchFamily="34" charset="0"/>
              <a:buNone/>
              <a:defRPr/>
            </a:pPr>
            <a:r>
              <a:rPr lang="en-US" sz="1800" b="0" dirty="0"/>
              <a:t>The Boy Scouts of America has created several avenues of financial support of the world Scouting movement.  These avenues include:</a:t>
            </a:r>
          </a:p>
          <a:p>
            <a:pPr marL="0" indent="0" eaLnBrk="1" hangingPunct="1">
              <a:buFont typeface="Arial" panose="020B0604020202020204" pitchFamily="34" charset="0"/>
              <a:buNone/>
              <a:defRPr/>
            </a:pPr>
            <a:endParaRPr lang="en-US" sz="1800" b="0" dirty="0"/>
          </a:p>
          <a:p>
            <a:pPr eaLnBrk="1" hangingPunct="1">
              <a:defRPr/>
            </a:pPr>
            <a:r>
              <a:rPr lang="en-US" altLang="en-US" sz="1800" dirty="0"/>
              <a:t>World Friendship Fund</a:t>
            </a:r>
          </a:p>
          <a:p>
            <a:pPr eaLnBrk="1" hangingPunct="1">
              <a:defRPr/>
            </a:pPr>
            <a:r>
              <a:rPr lang="en-US" altLang="en-US" sz="1800" dirty="0"/>
              <a:t>World Baden-Powell Fellowship</a:t>
            </a:r>
          </a:p>
          <a:p>
            <a:pPr eaLnBrk="1" hangingPunct="1">
              <a:defRPr/>
            </a:pPr>
            <a:r>
              <a:rPr lang="en-US" altLang="en-US" sz="1800" dirty="0"/>
              <a:t>Order of the Condor</a:t>
            </a:r>
          </a:p>
          <a:p>
            <a:pPr eaLnBrk="1" hangingPunct="1">
              <a:defRPr/>
            </a:pPr>
            <a:r>
              <a:rPr lang="en-US" altLang="en-US" sz="1800" dirty="0" err="1"/>
              <a:t>Gilwell</a:t>
            </a:r>
            <a:r>
              <a:rPr lang="en-US" altLang="en-US" sz="1800" dirty="0"/>
              <a:t> Park</a:t>
            </a:r>
          </a:p>
          <a:p>
            <a:pPr eaLnBrk="1" hangingPunct="1">
              <a:defRPr/>
            </a:pPr>
            <a:r>
              <a:rPr lang="en-US" altLang="en-US" sz="1800" dirty="0" err="1"/>
              <a:t>Kandersteg</a:t>
            </a:r>
            <a:r>
              <a:rPr lang="en-US" altLang="en-US" sz="1800" dirty="0"/>
              <a:t> International Scout Centre</a:t>
            </a:r>
          </a:p>
          <a:p>
            <a:pPr eaLnBrk="1" hangingPunct="1">
              <a:defRPr/>
            </a:pPr>
            <a:r>
              <a:rPr lang="en-US" altLang="en-US" sz="1800" dirty="0"/>
              <a:t>United States Fund for International Scouting</a:t>
            </a:r>
          </a:p>
          <a:p>
            <a:pPr eaLnBrk="1" hangingPunct="1">
              <a:defRPr/>
            </a:pPr>
            <a:endParaRPr lang="en-US" altLang="en-US" sz="1800" dirty="0"/>
          </a:p>
          <a:p>
            <a:pPr marL="0" indent="0" eaLnBrk="1" hangingPunct="1">
              <a:buFont typeface="Arial" panose="020B0604020202020204" pitchFamily="34" charset="0"/>
              <a:buNone/>
              <a:defRPr/>
            </a:pPr>
            <a:r>
              <a:rPr lang="en-US" altLang="en-US" sz="1800" b="0" dirty="0"/>
              <a:t>More can be learned about each of these funds by visiting the BSA’s website below.</a:t>
            </a:r>
          </a:p>
          <a:p>
            <a:pPr marL="0" indent="0" eaLnBrk="1" hangingPunct="1">
              <a:buFont typeface="Arial" panose="020B0604020202020204" pitchFamily="34" charset="0"/>
              <a:buNone/>
              <a:defRPr/>
            </a:pPr>
            <a:endParaRPr lang="en-US" altLang="en-US" sz="1800" b="0" dirty="0"/>
          </a:p>
          <a:p>
            <a:pPr marL="0" indent="0" eaLnBrk="1" hangingPunct="1">
              <a:buFont typeface="Arial" panose="020B0604020202020204" pitchFamily="34" charset="0"/>
              <a:buNone/>
              <a:defRPr/>
            </a:pPr>
            <a:r>
              <a:rPr lang="en-US" altLang="en-US" sz="1800" b="0" dirty="0">
                <a:hlinkClick r:id="rId2"/>
              </a:rPr>
              <a:t>https://www.scouting.org/international/world-support/</a:t>
            </a:r>
            <a:endParaRPr lang="en-US" altLang="en-US" sz="1800" b="0" dirty="0"/>
          </a:p>
        </p:txBody>
      </p:sp>
      <p:sp>
        <p:nvSpPr>
          <p:cNvPr id="32771" name="Rectangle 1">
            <a:extLst>
              <a:ext uri="{FF2B5EF4-FFF2-40B4-BE49-F238E27FC236}">
                <a16:creationId xmlns:a16="http://schemas.microsoft.com/office/drawing/2014/main" id="{7D6136F6-2F69-EB40-BC56-0334AFCD6AA6}"/>
              </a:ext>
            </a:extLst>
          </p:cNvPr>
          <p:cNvSpPr>
            <a:spLocks noChangeArrowheads="1"/>
          </p:cNvSpPr>
          <p:nvPr/>
        </p:nvSpPr>
        <p:spPr bwMode="auto">
          <a:xfrm>
            <a:off x="909638" y="184150"/>
            <a:ext cx="732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eaLnBrk="1" hangingPunct="1">
              <a:spcBef>
                <a:spcPct val="0"/>
              </a:spcBef>
              <a:buFont typeface="Arial" panose="020B0604020202020204" pitchFamily="34" charset="0"/>
              <a:buNone/>
            </a:pPr>
            <a:r>
              <a:rPr lang="en-US" altLang="en-US">
                <a:solidFill>
                  <a:srgbClr val="FF0000"/>
                </a:solidFill>
                <a:latin typeface="Lucida Grande" panose="020B0600040502020204" pitchFamily="34" charset="0"/>
              </a:rPr>
              <a:t>Support World Scouting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a:extLst>
              <a:ext uri="{FF2B5EF4-FFF2-40B4-BE49-F238E27FC236}">
                <a16:creationId xmlns:a16="http://schemas.microsoft.com/office/drawing/2014/main" id="{EE24D4EE-6A27-784C-8422-0AA1D3835C2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A8EFF710-6E79-4342-B9EB-406EEE95E6D1}" type="slidenum">
              <a:rPr lang="en-US" altLang="en-US" sz="1000">
                <a:solidFill>
                  <a:srgbClr val="95B3D7"/>
                </a:solidFill>
              </a:rPr>
              <a:pPr>
                <a:spcBef>
                  <a:spcPct val="0"/>
                </a:spcBef>
                <a:buFontTx/>
                <a:buNone/>
              </a:pPr>
              <a:t>14</a:t>
            </a:fld>
            <a:endParaRPr lang="en-US" altLang="en-US" sz="1000">
              <a:solidFill>
                <a:srgbClr val="95B3D7"/>
              </a:solidFill>
            </a:endParaRPr>
          </a:p>
        </p:txBody>
      </p:sp>
      <p:sp>
        <p:nvSpPr>
          <p:cNvPr id="15362" name="Content Placeholder 2">
            <a:extLst>
              <a:ext uri="{FF2B5EF4-FFF2-40B4-BE49-F238E27FC236}">
                <a16:creationId xmlns:a16="http://schemas.microsoft.com/office/drawing/2014/main" id="{B9E67570-9BE7-7147-ADC8-4FE6A97BD8E3}"/>
              </a:ext>
            </a:extLst>
          </p:cNvPr>
          <p:cNvSpPr txBox="1">
            <a:spLocks noChangeArrowheads="1"/>
          </p:cNvSpPr>
          <p:nvPr/>
        </p:nvSpPr>
        <p:spPr bwMode="auto">
          <a:xfrm>
            <a:off x="401638" y="1000125"/>
            <a:ext cx="8491537" cy="4857750"/>
          </a:xfrm>
          <a:prstGeom prst="rect">
            <a:avLst/>
          </a:prstGeom>
          <a:noFill/>
          <a:ln>
            <a:noFill/>
          </a:ln>
        </p:spPr>
        <p:txBody>
          <a:bodyPr/>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marL="0" indent="0" eaLnBrk="1" hangingPunct="1">
              <a:buFont typeface="Arial" panose="020B0604020202020204" pitchFamily="34" charset="0"/>
              <a:buNone/>
              <a:defRPr/>
            </a:pPr>
            <a:endParaRPr lang="en-US" altLang="en-US" sz="1800" b="0" dirty="0"/>
          </a:p>
          <a:p>
            <a:pPr eaLnBrk="1" hangingPunct="1">
              <a:defRPr/>
            </a:pPr>
            <a:r>
              <a:rPr lang="en-US" altLang="en-US" sz="1800" b="0" dirty="0"/>
              <a:t>2023 World Scout Jamboree – Korea</a:t>
            </a:r>
          </a:p>
          <a:p>
            <a:pPr lvl="1" eaLnBrk="1" hangingPunct="1">
              <a:defRPr/>
            </a:pPr>
            <a:r>
              <a:rPr lang="en-US" altLang="en-US" sz="1400" dirty="0"/>
              <a:t>Participant:  14-17 </a:t>
            </a:r>
          </a:p>
          <a:p>
            <a:pPr lvl="1" eaLnBrk="1" hangingPunct="1">
              <a:defRPr/>
            </a:pPr>
            <a:r>
              <a:rPr lang="en-US" altLang="en-US" sz="1400" dirty="0"/>
              <a:t>IST:  18 and up</a:t>
            </a:r>
          </a:p>
          <a:p>
            <a:pPr lvl="1" eaLnBrk="1" hangingPunct="1">
              <a:defRPr/>
            </a:pPr>
            <a:r>
              <a:rPr lang="en-US" altLang="en-US" sz="1400" dirty="0"/>
              <a:t>BSA Contingent Website:</a:t>
            </a:r>
          </a:p>
          <a:p>
            <a:pPr lvl="2" eaLnBrk="1" hangingPunct="1">
              <a:defRPr/>
            </a:pPr>
            <a:r>
              <a:rPr lang="en-US" altLang="en-US" sz="1400" dirty="0">
                <a:hlinkClick r:id="rId2"/>
              </a:rPr>
              <a:t>https://wsj2023.us</a:t>
            </a:r>
            <a:endParaRPr lang="en-US" altLang="en-US" sz="1400" dirty="0"/>
          </a:p>
          <a:p>
            <a:pPr lvl="1" eaLnBrk="1" hangingPunct="1">
              <a:defRPr/>
            </a:pPr>
            <a:r>
              <a:rPr lang="en-US" altLang="en-US" sz="1400" dirty="0"/>
              <a:t>Social Media:</a:t>
            </a:r>
          </a:p>
          <a:p>
            <a:pPr lvl="2" eaLnBrk="1" hangingPunct="1">
              <a:defRPr/>
            </a:pPr>
            <a:r>
              <a:rPr lang="en-US" altLang="en-US" sz="1400" dirty="0">
                <a:hlinkClick r:id="rId3"/>
              </a:rPr>
              <a:t>https://www.facebook.com/WSJ2023USA</a:t>
            </a:r>
            <a:endParaRPr lang="en-US" altLang="en-US" sz="1200" dirty="0"/>
          </a:p>
          <a:p>
            <a:pPr eaLnBrk="1" hangingPunct="1">
              <a:defRPr/>
            </a:pPr>
            <a:endParaRPr lang="en-US" altLang="en-US" sz="1400" dirty="0"/>
          </a:p>
          <a:p>
            <a:pPr lvl="1" eaLnBrk="1" hangingPunct="1">
              <a:buFont typeface="Arial" panose="020B0604020202020204" pitchFamily="34" charset="0"/>
              <a:buNone/>
              <a:defRPr/>
            </a:pPr>
            <a:endParaRPr lang="en-US" altLang="en-US" sz="1800" dirty="0"/>
          </a:p>
          <a:p>
            <a:pPr lvl="1" eaLnBrk="1" hangingPunct="1">
              <a:buFont typeface="Arial" panose="020B0604020202020204" pitchFamily="34" charset="0"/>
              <a:buNone/>
              <a:defRPr/>
            </a:pPr>
            <a:endParaRPr lang="en-US" altLang="en-US" sz="1800" dirty="0"/>
          </a:p>
          <a:p>
            <a:pPr lvl="3" eaLnBrk="1" hangingPunct="1">
              <a:buFont typeface="Arial" panose="020B0604020202020204" pitchFamily="34" charset="0"/>
              <a:buNone/>
              <a:defRPr/>
            </a:pPr>
            <a:endParaRPr lang="en-US" altLang="en-US" dirty="0"/>
          </a:p>
        </p:txBody>
      </p:sp>
      <p:sp>
        <p:nvSpPr>
          <p:cNvPr id="33795" name="Rectangle 1">
            <a:extLst>
              <a:ext uri="{FF2B5EF4-FFF2-40B4-BE49-F238E27FC236}">
                <a16:creationId xmlns:a16="http://schemas.microsoft.com/office/drawing/2014/main" id="{21AF1ED2-FEC6-344D-9848-8570376388A4}"/>
              </a:ext>
            </a:extLst>
          </p:cNvPr>
          <p:cNvSpPr>
            <a:spLocks noChangeArrowheads="1"/>
          </p:cNvSpPr>
          <p:nvPr/>
        </p:nvSpPr>
        <p:spPr bwMode="auto">
          <a:xfrm>
            <a:off x="909638" y="184150"/>
            <a:ext cx="732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eaLnBrk="1" hangingPunct="1">
              <a:spcBef>
                <a:spcPct val="0"/>
              </a:spcBef>
              <a:buFont typeface="Arial" panose="020B0604020202020204" pitchFamily="34" charset="0"/>
              <a:buNone/>
            </a:pPr>
            <a:r>
              <a:rPr lang="en-US" altLang="en-US">
                <a:solidFill>
                  <a:srgbClr val="FF0000"/>
                </a:solidFill>
                <a:latin typeface="Lucida Grande" panose="020B0600040502020204" pitchFamily="34" charset="0"/>
              </a:rPr>
              <a:t>Upcoming BSA Contingent Trips</a:t>
            </a:r>
          </a:p>
        </p:txBody>
      </p:sp>
      <p:pic>
        <p:nvPicPr>
          <p:cNvPr id="33796" name="Picture 2" descr="25th World Scout Jamboree - Wikipedia">
            <a:extLst>
              <a:ext uri="{FF2B5EF4-FFF2-40B4-BE49-F238E27FC236}">
                <a16:creationId xmlns:a16="http://schemas.microsoft.com/office/drawing/2014/main" id="{5B3B9879-F5EA-A743-A314-4E47848DFC3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08638" y="3117850"/>
            <a:ext cx="31337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id="{037BA970-77A7-A54E-A8FD-B4C8FD1F67F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EA3B6AC7-32CE-A643-A825-BFA23BFA3AC7}" type="slidenum">
              <a:rPr lang="en-US" altLang="en-US" sz="1000">
                <a:solidFill>
                  <a:srgbClr val="95B3D7"/>
                </a:solidFill>
              </a:rPr>
              <a:pPr>
                <a:spcBef>
                  <a:spcPct val="0"/>
                </a:spcBef>
                <a:buFontTx/>
                <a:buNone/>
              </a:pPr>
              <a:t>15</a:t>
            </a:fld>
            <a:endParaRPr lang="en-US" altLang="en-US" sz="1000">
              <a:solidFill>
                <a:srgbClr val="95B3D7"/>
              </a:solidFill>
            </a:endParaRPr>
          </a:p>
        </p:txBody>
      </p:sp>
      <p:sp>
        <p:nvSpPr>
          <p:cNvPr id="11266" name="Title 8">
            <a:extLst>
              <a:ext uri="{FF2B5EF4-FFF2-40B4-BE49-F238E27FC236}">
                <a16:creationId xmlns:a16="http://schemas.microsoft.com/office/drawing/2014/main" id="{6510F03C-C173-4744-8EA3-915DD9722CCB}"/>
              </a:ext>
            </a:extLst>
          </p:cNvPr>
          <p:cNvSpPr>
            <a:spLocks noGrp="1"/>
          </p:cNvSpPr>
          <p:nvPr>
            <p:ph type="title"/>
          </p:nvPr>
        </p:nvSpPr>
        <p:spPr>
          <a:xfrm>
            <a:off x="2743200" y="1651000"/>
            <a:ext cx="5540375" cy="2109788"/>
          </a:xfrm>
        </p:spPr>
        <p:txBody>
          <a:bodyPr/>
          <a:lstStyle/>
          <a:p>
            <a:pPr eaLnBrk="1" hangingPunct="1"/>
            <a:r>
              <a:rPr lang="en-US" altLang="en-US">
                <a:latin typeface="Helvetica" pitchFamily="2" charset="0"/>
                <a:ea typeface="ヒラギノ角ゴ Pro W3" panose="020B0300000000000000" pitchFamily="34" charset="-128"/>
              </a:rPr>
              <a:t>A Guide to International Scouting</a:t>
            </a:r>
          </a:p>
        </p:txBody>
      </p:sp>
      <p:pic>
        <p:nvPicPr>
          <p:cNvPr id="11267" name="Picture 5" descr="A picture containing food, room&#10;&#10;Description automatically generated">
            <a:extLst>
              <a:ext uri="{FF2B5EF4-FFF2-40B4-BE49-F238E27FC236}">
                <a16:creationId xmlns:a16="http://schemas.microsoft.com/office/drawing/2014/main" id="{A09617E5-9349-EC46-9AE5-9A5EB631D00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5738" y="1514475"/>
            <a:ext cx="23320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40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CFD9D8EA-EE82-D144-89D0-AF154B3299F5}"/>
              </a:ext>
            </a:extLst>
          </p:cNvPr>
          <p:cNvSpPr>
            <a:spLocks noGrp="1"/>
          </p:cNvSpPr>
          <p:nvPr>
            <p:ph type="title"/>
          </p:nvPr>
        </p:nvSpPr>
        <p:spPr/>
        <p:txBody>
          <a:bodyPr/>
          <a:lstStyle/>
          <a:p>
            <a:pPr eaLnBrk="1" hangingPunct="1"/>
            <a:r>
              <a:rPr lang="en-US" altLang="en-US">
                <a:latin typeface="Helvetica" pitchFamily="2" charset="0"/>
                <a:ea typeface="ヒラギノ角ゴ Pro W3" panose="020B0300000000000000" pitchFamily="34" charset="-128"/>
              </a:rPr>
              <a:t>What is International Scouting?</a:t>
            </a:r>
          </a:p>
        </p:txBody>
      </p:sp>
      <p:sp>
        <p:nvSpPr>
          <p:cNvPr id="12290" name="Content Placeholder 2">
            <a:extLst>
              <a:ext uri="{FF2B5EF4-FFF2-40B4-BE49-F238E27FC236}">
                <a16:creationId xmlns:a16="http://schemas.microsoft.com/office/drawing/2014/main" id="{EC2256CB-1A23-BB47-B5E1-D55401C7EE79}"/>
              </a:ext>
            </a:extLst>
          </p:cNvPr>
          <p:cNvSpPr>
            <a:spLocks noGrp="1"/>
          </p:cNvSpPr>
          <p:nvPr>
            <p:ph idx="1"/>
          </p:nvPr>
        </p:nvSpPr>
        <p:spPr>
          <a:xfrm>
            <a:off x="523875" y="1433513"/>
            <a:ext cx="8458200" cy="3990975"/>
          </a:xfrm>
        </p:spPr>
        <p:txBody>
          <a:bodyPr/>
          <a:lstStyle/>
          <a:p>
            <a:pPr eaLnBrk="1" hangingPunct="1">
              <a:buFont typeface="Arial" panose="020B0604020202020204" pitchFamily="34" charset="0"/>
              <a:buNone/>
              <a:defRPr/>
            </a:pPr>
            <a:r>
              <a:rPr lang="en-US" altLang="en-US" dirty="0">
                <a:latin typeface="Helvetica" pitchFamily="2" charset="0"/>
                <a:ea typeface="ヒラギノ角ゴ Pro W3" panose="020B0300000000000000" pitchFamily="34" charset="-128"/>
              </a:rPr>
              <a:t>World Organization of the Scout Movement (WOSM)</a:t>
            </a:r>
          </a:p>
          <a:p>
            <a:pPr lvl="1" eaLnBrk="1" hangingPunct="1">
              <a:buFont typeface="Arial" panose="020B0604020202020204" pitchFamily="34" charset="0"/>
              <a:buNone/>
              <a:defRPr/>
            </a:pPr>
            <a:r>
              <a:rPr lang="en-US" altLang="en-US" sz="1800" dirty="0">
                <a:latin typeface="Helvetica" pitchFamily="2" charset="0"/>
                <a:ea typeface="ヒラギノ角ゴ Pro W3" panose="020B0300000000000000" pitchFamily="34" charset="-128"/>
              </a:rPr>
              <a:t>Is the union that binds world scouting together.  The BSA, along with </a:t>
            </a:r>
            <a:r>
              <a:rPr lang="en-US" altLang="en-US" sz="1800" dirty="0">
                <a:latin typeface="Helvetica" pitchFamily="2" charset="0"/>
                <a:ea typeface="ヒラギノ角ゴ Pro W3" panose="020B0300000000000000" pitchFamily="34" charset="-128"/>
                <a:hlinkClick r:id="rId2"/>
              </a:rPr>
              <a:t>170 other member organizations </a:t>
            </a:r>
            <a:r>
              <a:rPr lang="en-US" altLang="en-US" sz="1800" dirty="0">
                <a:latin typeface="Helvetica" pitchFamily="2" charset="0"/>
                <a:ea typeface="ヒラギノ角ゴ Pro W3" panose="020B0300000000000000" pitchFamily="34" charset="-128"/>
              </a:rPr>
              <a:t>belong to WOSM along with 54 million scouts, making it the largest youth organization on the planet.</a:t>
            </a:r>
          </a:p>
          <a:p>
            <a:pPr lvl="1" eaLnBrk="1" hangingPunct="1">
              <a:buFont typeface="Arial" panose="020B0604020202020204" pitchFamily="34" charset="0"/>
              <a:buNone/>
              <a:defRPr/>
            </a:pPr>
            <a:r>
              <a:rPr lang="en-US" altLang="en-US" sz="1600" b="1" dirty="0">
                <a:latin typeface="Helvetica" pitchFamily="2" charset="0"/>
                <a:ea typeface="ヒラギノ角ゴ Pro W3" panose="020B0300000000000000" pitchFamily="34" charset="-128"/>
              </a:rPr>
              <a:t>Strategic Priorities</a:t>
            </a:r>
          </a:p>
          <a:p>
            <a:pPr lvl="2" eaLnBrk="1" hangingPunct="1">
              <a:defRPr/>
            </a:pPr>
            <a:r>
              <a:rPr lang="en-US" altLang="en-US" sz="1600" dirty="0">
                <a:latin typeface="Helvetica" pitchFamily="2" charset="0"/>
                <a:ea typeface="ヒラギノ角ゴ Pro W3" panose="020B0300000000000000" pitchFamily="34" charset="-128"/>
              </a:rPr>
              <a:t>Youth Engagement</a:t>
            </a:r>
          </a:p>
          <a:p>
            <a:pPr lvl="2" eaLnBrk="1" hangingPunct="1">
              <a:defRPr/>
            </a:pPr>
            <a:r>
              <a:rPr lang="en-US" altLang="en-US" sz="1600" dirty="0">
                <a:latin typeface="Helvetica" pitchFamily="2" charset="0"/>
                <a:ea typeface="ヒラギノ角ゴ Pro W3" panose="020B0300000000000000" pitchFamily="34" charset="-128"/>
              </a:rPr>
              <a:t>Educational Methods</a:t>
            </a:r>
          </a:p>
          <a:p>
            <a:pPr lvl="2" eaLnBrk="1" hangingPunct="1">
              <a:defRPr/>
            </a:pPr>
            <a:r>
              <a:rPr lang="en-US" altLang="en-US" sz="1600" dirty="0">
                <a:latin typeface="Helvetica" pitchFamily="2" charset="0"/>
                <a:ea typeface="ヒラギノ角ゴ Pro W3" panose="020B0300000000000000" pitchFamily="34" charset="-128"/>
              </a:rPr>
              <a:t>Diversity &amp; Inclusion</a:t>
            </a:r>
          </a:p>
          <a:p>
            <a:pPr lvl="2" eaLnBrk="1" hangingPunct="1">
              <a:defRPr/>
            </a:pPr>
            <a:r>
              <a:rPr lang="en-US" altLang="en-US" sz="1600" dirty="0">
                <a:latin typeface="Helvetica" pitchFamily="2" charset="0"/>
                <a:ea typeface="ヒラギノ角ゴ Pro W3" panose="020B0300000000000000" pitchFamily="34" charset="-128"/>
              </a:rPr>
              <a:t>Social Impact</a:t>
            </a:r>
          </a:p>
          <a:p>
            <a:pPr lvl="2" eaLnBrk="1" hangingPunct="1">
              <a:defRPr/>
            </a:pPr>
            <a:r>
              <a:rPr lang="en-US" altLang="en-US" sz="1600" dirty="0">
                <a:latin typeface="Helvetica" pitchFamily="2" charset="0"/>
                <a:ea typeface="ヒラギノ角ゴ Pro W3" panose="020B0300000000000000" pitchFamily="34" charset="-128"/>
              </a:rPr>
              <a:t>Communication &amp; External Relations </a:t>
            </a:r>
          </a:p>
          <a:p>
            <a:pPr lvl="2" eaLnBrk="1" hangingPunct="1">
              <a:defRPr/>
            </a:pPr>
            <a:r>
              <a:rPr lang="en-US" altLang="en-US" sz="1600" dirty="0">
                <a:latin typeface="Helvetica" pitchFamily="2" charset="0"/>
                <a:ea typeface="ヒラギノ角ゴ Pro W3" panose="020B0300000000000000" pitchFamily="34" charset="-128"/>
              </a:rPr>
              <a:t>Governance </a:t>
            </a:r>
          </a:p>
          <a:p>
            <a:pPr marL="457200" lvl="1" indent="0" eaLnBrk="1" hangingPunct="1">
              <a:buFont typeface="Arial" panose="020B0604020202020204" pitchFamily="34" charset="0"/>
              <a:buNone/>
              <a:defRPr/>
            </a:pPr>
            <a:r>
              <a:rPr lang="en-US" sz="1800" i="1" dirty="0"/>
              <a:t>The Mission of Scouting is to contribute to the education of young people, through a value system based on the Scout Promise and Law, to help build a better world where people are self-fulfilled as individuals and play a constructive role in society.</a:t>
            </a:r>
            <a:endParaRPr lang="en-US" altLang="en-US" sz="1800" i="1" dirty="0">
              <a:latin typeface="Helvetica" pitchFamily="2" charset="0"/>
              <a:ea typeface="ヒラギノ角ゴ Pro W3" panose="020B0300000000000000" pitchFamily="34" charset="-128"/>
            </a:endParaRPr>
          </a:p>
          <a:p>
            <a:pPr marL="457200" lvl="1" indent="0" eaLnBrk="1" hangingPunct="1">
              <a:buFont typeface="Arial" panose="020B0604020202020204" pitchFamily="34" charset="0"/>
              <a:buNone/>
              <a:defRPr/>
            </a:pPr>
            <a:endParaRPr lang="en-US" altLang="en-US" sz="1600" dirty="0">
              <a:latin typeface="Helvetica" pitchFamily="2" charset="0"/>
              <a:ea typeface="ヒラギノ角ゴ Pro W3" panose="020B0300000000000000" pitchFamily="34" charset="-128"/>
            </a:endParaRPr>
          </a:p>
          <a:p>
            <a:pPr lvl="3" eaLnBrk="1" hangingPunct="1">
              <a:buFont typeface="Arial" panose="020B0604020202020204" pitchFamily="34" charset="0"/>
              <a:buNone/>
              <a:defRPr/>
            </a:pPr>
            <a:endParaRPr lang="en-US" altLang="en-US" dirty="0">
              <a:latin typeface="Helvetica" pitchFamily="2" charset="0"/>
              <a:ea typeface="ヒラギノ角ゴ Pro W3" panose="020B0300000000000000" pitchFamily="34" charset="-128"/>
            </a:endParaRPr>
          </a:p>
        </p:txBody>
      </p:sp>
      <p:sp>
        <p:nvSpPr>
          <p:cNvPr id="12291" name="Slide Number Placeholder 4">
            <a:extLst>
              <a:ext uri="{FF2B5EF4-FFF2-40B4-BE49-F238E27FC236}">
                <a16:creationId xmlns:a16="http://schemas.microsoft.com/office/drawing/2014/main" id="{3F90BAB3-563C-7543-9AF6-2833D2BF835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09F8DA08-66AE-2945-8F70-A1527F02FA92}" type="slidenum">
              <a:rPr lang="en-US" altLang="en-US" sz="1000">
                <a:solidFill>
                  <a:srgbClr val="95B3D7"/>
                </a:solidFill>
              </a:rPr>
              <a:pPr>
                <a:spcBef>
                  <a:spcPct val="0"/>
                </a:spcBef>
                <a:buFontTx/>
                <a:buNone/>
              </a:pPr>
              <a:t>2</a:t>
            </a:fld>
            <a:endParaRPr lang="en-US" altLang="en-US" sz="1000">
              <a:solidFill>
                <a:srgbClr val="95B3D7"/>
              </a:solidFill>
            </a:endParaRPr>
          </a:p>
        </p:txBody>
      </p:sp>
      <p:pic>
        <p:nvPicPr>
          <p:cNvPr id="12292" name="Picture 4" descr="A picture containing text, clipart&#10;&#10;Description automatically generated">
            <a:extLst>
              <a:ext uri="{FF2B5EF4-FFF2-40B4-BE49-F238E27FC236}">
                <a16:creationId xmlns:a16="http://schemas.microsoft.com/office/drawing/2014/main" id="{F8216006-66C0-B141-8283-936FB757C4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7663" y="3163888"/>
            <a:ext cx="355441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A picture containing food, room&#10;&#10;Description automatically generated">
            <a:extLst>
              <a:ext uri="{FF2B5EF4-FFF2-40B4-BE49-F238E27FC236}">
                <a16:creationId xmlns:a16="http://schemas.microsoft.com/office/drawing/2014/main" id="{387D07A0-B33D-3E4E-AAFA-9F1DED41D5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0025" y="2825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4">
            <a:extLst>
              <a:ext uri="{FF2B5EF4-FFF2-40B4-BE49-F238E27FC236}">
                <a16:creationId xmlns:a16="http://schemas.microsoft.com/office/drawing/2014/main" id="{5723FDC6-6503-6E45-A23D-FE12F31E476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282DEE5C-3EF3-5541-AA2F-70A1BF2A7A22}" type="slidenum">
              <a:rPr lang="en-US" altLang="en-US" sz="1000">
                <a:solidFill>
                  <a:srgbClr val="95B3D7"/>
                </a:solidFill>
              </a:rPr>
              <a:pPr>
                <a:spcBef>
                  <a:spcPct val="0"/>
                </a:spcBef>
                <a:buFontTx/>
                <a:buNone/>
              </a:pPr>
              <a:t>3</a:t>
            </a:fld>
            <a:endParaRPr lang="en-US" altLang="en-US" sz="1000">
              <a:solidFill>
                <a:srgbClr val="95B3D7"/>
              </a:solidFill>
            </a:endParaRPr>
          </a:p>
        </p:txBody>
      </p:sp>
      <p:sp>
        <p:nvSpPr>
          <p:cNvPr id="13314" name="Content Placeholder 2">
            <a:extLst>
              <a:ext uri="{FF2B5EF4-FFF2-40B4-BE49-F238E27FC236}">
                <a16:creationId xmlns:a16="http://schemas.microsoft.com/office/drawing/2014/main" id="{A1B45554-09C5-414A-92EB-E298662A5B25}"/>
              </a:ext>
            </a:extLst>
          </p:cNvPr>
          <p:cNvSpPr txBox="1">
            <a:spLocks noChangeArrowheads="1"/>
          </p:cNvSpPr>
          <p:nvPr/>
        </p:nvSpPr>
        <p:spPr bwMode="auto">
          <a:xfrm>
            <a:off x="334963" y="381000"/>
            <a:ext cx="4405312" cy="5380038"/>
          </a:xfrm>
          <a:prstGeom prst="rect">
            <a:avLst/>
          </a:prstGeom>
          <a:noFill/>
          <a:ln>
            <a:noFill/>
          </a:ln>
        </p:spPr>
        <p:txBody>
          <a:bodyPr/>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buFont typeface="Arial" panose="020B0604020202020204" pitchFamily="34" charset="0"/>
              <a:buNone/>
              <a:defRPr/>
            </a:pPr>
            <a:r>
              <a:rPr lang="en-US" altLang="en-US" dirty="0">
                <a:solidFill>
                  <a:srgbClr val="FF0000"/>
                </a:solidFill>
              </a:rPr>
              <a:t>WOSM Structure</a:t>
            </a:r>
          </a:p>
          <a:p>
            <a:pPr eaLnBrk="1" hangingPunct="1">
              <a:buFont typeface="Arial" panose="020B0604020202020204" pitchFamily="34" charset="0"/>
              <a:buNone/>
              <a:defRPr/>
            </a:pPr>
            <a:endParaRPr lang="en-US" altLang="en-US" dirty="0">
              <a:solidFill>
                <a:srgbClr val="FF0000"/>
              </a:solidFill>
            </a:endParaRPr>
          </a:p>
          <a:p>
            <a:pPr eaLnBrk="1" hangingPunct="1">
              <a:defRPr/>
            </a:pPr>
            <a:r>
              <a:rPr lang="en-US" altLang="en-US" sz="1800" b="0" dirty="0"/>
              <a:t>World Scout Bureau </a:t>
            </a:r>
          </a:p>
          <a:p>
            <a:pPr lvl="1" eaLnBrk="1" hangingPunct="1">
              <a:defRPr/>
            </a:pPr>
            <a:r>
              <a:rPr lang="en-US" altLang="en-US" sz="1400" dirty="0"/>
              <a:t>Geneva, Switzerland (Legal Seat)</a:t>
            </a:r>
          </a:p>
          <a:p>
            <a:pPr lvl="1" eaLnBrk="1" hangingPunct="1">
              <a:defRPr/>
            </a:pPr>
            <a:r>
              <a:rPr lang="en-US" altLang="en-US" sz="1400" dirty="0"/>
              <a:t>Kuala Lumpur, Malaysia (Operational Headquarters)</a:t>
            </a:r>
          </a:p>
          <a:p>
            <a:pPr marL="457200" lvl="1" indent="0" eaLnBrk="1" hangingPunct="1">
              <a:buFont typeface="Arial" panose="020B0604020202020204" pitchFamily="34" charset="0"/>
              <a:buNone/>
              <a:defRPr/>
            </a:pPr>
            <a:endParaRPr lang="en-US" altLang="en-US" sz="1400" dirty="0"/>
          </a:p>
          <a:p>
            <a:pPr marL="400050" eaLnBrk="1" hangingPunct="1">
              <a:defRPr/>
            </a:pPr>
            <a:r>
              <a:rPr lang="en-US" altLang="en-US" sz="1800" b="0" dirty="0"/>
              <a:t>Regions</a:t>
            </a:r>
          </a:p>
          <a:p>
            <a:pPr lvl="1" eaLnBrk="1" hangingPunct="1">
              <a:defRPr/>
            </a:pPr>
            <a:r>
              <a:rPr lang="en-US" altLang="en-US" sz="1400" dirty="0"/>
              <a:t>European Region – Geneva, Switzerland and Brussels, Belgium</a:t>
            </a:r>
          </a:p>
          <a:p>
            <a:pPr lvl="1" eaLnBrk="1" hangingPunct="1">
              <a:defRPr/>
            </a:pPr>
            <a:r>
              <a:rPr lang="en-US" altLang="en-US" sz="1400" dirty="0"/>
              <a:t>Arab Region – Cairo, Egypt</a:t>
            </a:r>
          </a:p>
          <a:p>
            <a:pPr lvl="1" eaLnBrk="1" hangingPunct="1">
              <a:defRPr/>
            </a:pPr>
            <a:r>
              <a:rPr lang="en-US" altLang="en-US" sz="1400" dirty="0"/>
              <a:t>Africa Region – Nairobi, Kenya</a:t>
            </a:r>
          </a:p>
          <a:p>
            <a:pPr lvl="1" eaLnBrk="1" hangingPunct="1">
              <a:defRPr/>
            </a:pPr>
            <a:r>
              <a:rPr lang="en-US" altLang="en-US" sz="1400" dirty="0"/>
              <a:t>Asia-Pacific Region – Makati City, Philippines</a:t>
            </a:r>
          </a:p>
          <a:p>
            <a:pPr lvl="1" eaLnBrk="1" hangingPunct="1">
              <a:defRPr/>
            </a:pPr>
            <a:r>
              <a:rPr lang="en-US" altLang="en-US" sz="1400" dirty="0"/>
              <a:t>Interamerican Region – Panama City, Panama</a:t>
            </a:r>
          </a:p>
          <a:p>
            <a:pPr lvl="1" eaLnBrk="1" hangingPunct="1">
              <a:defRPr/>
            </a:pPr>
            <a:r>
              <a:rPr lang="en-US" altLang="en-US" sz="1400" dirty="0"/>
              <a:t>Eurasian Region – Kiev, Ukraine</a:t>
            </a:r>
          </a:p>
          <a:p>
            <a:pPr lvl="1" eaLnBrk="1" hangingPunct="1">
              <a:buFont typeface="Arial" panose="020B0604020202020204" pitchFamily="34" charset="0"/>
              <a:buNone/>
              <a:defRPr/>
            </a:pPr>
            <a:endParaRPr lang="en-US" altLang="en-US" sz="1800" dirty="0"/>
          </a:p>
          <a:p>
            <a:pPr lvl="1" eaLnBrk="1" hangingPunct="1">
              <a:buFont typeface="Arial" panose="020B0604020202020204" pitchFamily="34" charset="0"/>
              <a:buNone/>
              <a:defRPr/>
            </a:pPr>
            <a:endParaRPr lang="en-US" altLang="en-US" sz="1800" dirty="0"/>
          </a:p>
          <a:p>
            <a:pPr lvl="3" eaLnBrk="1" hangingPunct="1">
              <a:buFont typeface="Arial" panose="020B0604020202020204" pitchFamily="34" charset="0"/>
              <a:buNone/>
              <a:defRPr/>
            </a:pPr>
            <a:endParaRPr lang="en-US" altLang="en-US" dirty="0"/>
          </a:p>
        </p:txBody>
      </p:sp>
      <p:pic>
        <p:nvPicPr>
          <p:cNvPr id="13315" name="Picture 8" descr="A picture containing person, crowd, outdoor, group&#10;&#10;Description automatically generated">
            <a:extLst>
              <a:ext uri="{FF2B5EF4-FFF2-40B4-BE49-F238E27FC236}">
                <a16:creationId xmlns:a16="http://schemas.microsoft.com/office/drawing/2014/main" id="{36A6CE7F-0E17-AC47-9535-3ADDEE481D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6688" y="385763"/>
            <a:ext cx="364648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A group of people posing for a photo&#10;&#10;Description automatically generated with medium confidence">
            <a:extLst>
              <a:ext uri="{FF2B5EF4-FFF2-40B4-BE49-F238E27FC236}">
                <a16:creationId xmlns:a16="http://schemas.microsoft.com/office/drawing/2014/main" id="{2693D3A8-BD7A-A34D-8B2F-BC17155E452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46688" y="3144838"/>
            <a:ext cx="364648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1">
            <a:extLst>
              <a:ext uri="{FF2B5EF4-FFF2-40B4-BE49-F238E27FC236}">
                <a16:creationId xmlns:a16="http://schemas.microsoft.com/office/drawing/2014/main" id="{1731979E-5691-D143-ACCD-8234285F4C3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E96125DD-8B8B-BC45-B8E6-2E9C0281ABAD}" type="slidenum">
              <a:rPr lang="en-US" altLang="en-US" sz="1000">
                <a:solidFill>
                  <a:srgbClr val="95B3D7"/>
                </a:solidFill>
              </a:rPr>
              <a:pPr>
                <a:spcBef>
                  <a:spcPct val="0"/>
                </a:spcBef>
                <a:buFontTx/>
                <a:buNone/>
              </a:pPr>
              <a:t>4</a:t>
            </a:fld>
            <a:endParaRPr lang="en-US" altLang="en-US" sz="1000">
              <a:solidFill>
                <a:srgbClr val="95B3D7"/>
              </a:solidFill>
            </a:endParaRPr>
          </a:p>
        </p:txBody>
      </p:sp>
      <p:pic>
        <p:nvPicPr>
          <p:cNvPr id="15362" name="Picture 2" descr="http://www.paisascout.org/var/corporate_site/storage/images/about_scouting/facts_figures/census/wosm_map/32626-9-eng-GB/wosm_map.jpg">
            <a:extLst>
              <a:ext uri="{FF2B5EF4-FFF2-40B4-BE49-F238E27FC236}">
                <a16:creationId xmlns:a16="http://schemas.microsoft.com/office/drawing/2014/main" id="{578DB049-01C8-C148-A07F-98F6B0AEE7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563" y="192088"/>
            <a:ext cx="80168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1">
            <a:extLst>
              <a:ext uri="{FF2B5EF4-FFF2-40B4-BE49-F238E27FC236}">
                <a16:creationId xmlns:a16="http://schemas.microsoft.com/office/drawing/2014/main" id="{DD0F73DD-7D5E-1F41-8CBC-92ADC2E7EED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0F1B32C4-B59A-B442-B1B5-09D56F7C73F1}" type="slidenum">
              <a:rPr lang="en-US" altLang="en-US" sz="1000">
                <a:solidFill>
                  <a:srgbClr val="95B3D7"/>
                </a:solidFill>
              </a:rPr>
              <a:pPr>
                <a:spcBef>
                  <a:spcPct val="0"/>
                </a:spcBef>
                <a:buFontTx/>
                <a:buNone/>
              </a:pPr>
              <a:t>5</a:t>
            </a:fld>
            <a:endParaRPr lang="en-US" altLang="en-US" sz="1000">
              <a:solidFill>
                <a:srgbClr val="95B3D7"/>
              </a:solidFill>
            </a:endParaRPr>
          </a:p>
        </p:txBody>
      </p:sp>
      <p:sp>
        <p:nvSpPr>
          <p:cNvPr id="16386" name="Content Placeholder 2">
            <a:extLst>
              <a:ext uri="{FF2B5EF4-FFF2-40B4-BE49-F238E27FC236}">
                <a16:creationId xmlns:a16="http://schemas.microsoft.com/office/drawing/2014/main" id="{F8BFEAB4-4E95-2545-9ECF-3D02DDA25D52}"/>
              </a:ext>
            </a:extLst>
          </p:cNvPr>
          <p:cNvSpPr txBox="1">
            <a:spLocks noChangeArrowheads="1"/>
          </p:cNvSpPr>
          <p:nvPr/>
        </p:nvSpPr>
        <p:spPr bwMode="auto">
          <a:xfrm>
            <a:off x="250825" y="131763"/>
            <a:ext cx="860742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buFont typeface="Arial" panose="020B0604020202020204" pitchFamily="34" charset="0"/>
              <a:buNone/>
            </a:pPr>
            <a:r>
              <a:rPr lang="en-US" altLang="en-US">
                <a:solidFill>
                  <a:srgbClr val="FF0000"/>
                </a:solidFill>
              </a:rPr>
              <a:t>WOSM Structure (cont.)</a:t>
            </a:r>
          </a:p>
          <a:p>
            <a:pPr eaLnBrk="1" hangingPunct="1"/>
            <a:r>
              <a:rPr lang="en-US" altLang="en-US" sz="1800" b="0"/>
              <a:t>World Scout Committee</a:t>
            </a:r>
          </a:p>
          <a:p>
            <a:pPr lvl="1" eaLnBrk="1" hangingPunct="1"/>
            <a:r>
              <a:rPr lang="en-US" altLang="en-US" sz="1400"/>
              <a:t>Is the executive body that is responsible for the implementation of the resolutions of the World Scout Conference (General Assembly)</a:t>
            </a:r>
          </a:p>
          <a:p>
            <a:pPr lvl="1" eaLnBrk="1" hangingPunct="1"/>
            <a:r>
              <a:rPr lang="en-US" altLang="en-US" sz="1400"/>
              <a:t>12 elected members for 6-year terms</a:t>
            </a:r>
          </a:p>
          <a:p>
            <a:pPr lvl="1" eaLnBrk="1" hangingPunct="1"/>
            <a:r>
              <a:rPr lang="en-US" altLang="en-US" sz="1400"/>
              <a:t>Secretary General and Treasurer (non-voting members)</a:t>
            </a:r>
          </a:p>
          <a:p>
            <a:pPr lvl="1" eaLnBrk="1" hangingPunct="1"/>
            <a:r>
              <a:rPr lang="en-US" altLang="en-US" sz="1400"/>
              <a:t>6 Regional Chairmen and 6 Youth Members (non-voting members)</a:t>
            </a:r>
          </a:p>
          <a:p>
            <a:pPr lvl="1" eaLnBrk="1" hangingPunct="1"/>
            <a:r>
              <a:rPr lang="en-US" altLang="en-US" sz="1400"/>
              <a:t>Representative of the World Scout Foundation (non-voting member)</a:t>
            </a:r>
          </a:p>
          <a:p>
            <a:pPr lvl="1" eaLnBrk="1" hangingPunct="1"/>
            <a:r>
              <a:rPr lang="en-US" altLang="en-US" sz="1400"/>
              <a:t>Meet 2-3 times per year</a:t>
            </a:r>
          </a:p>
          <a:p>
            <a:pPr eaLnBrk="1" hangingPunct="1"/>
            <a:r>
              <a:rPr lang="en-US" altLang="en-US" sz="1800" b="0"/>
              <a:t>World Scout Foundation </a:t>
            </a:r>
          </a:p>
          <a:p>
            <a:pPr lvl="1" eaLnBrk="1" hangingPunct="1"/>
            <a:r>
              <a:rPr lang="en-US" altLang="en-US" sz="1400"/>
              <a:t>Helps the growth and development of Scouting worldwide through financial support through generous donations.</a:t>
            </a:r>
          </a:p>
          <a:p>
            <a:pPr lvl="1" eaLnBrk="1" hangingPunct="1">
              <a:buFont typeface="Arial" panose="020B0604020202020204" pitchFamily="34" charset="0"/>
              <a:buNone/>
            </a:pPr>
            <a:endParaRPr lang="en-US" altLang="en-US" sz="1800"/>
          </a:p>
          <a:p>
            <a:pPr lvl="1" eaLnBrk="1" hangingPunct="1">
              <a:buFont typeface="Arial" panose="020B0604020202020204" pitchFamily="34" charset="0"/>
              <a:buNone/>
            </a:pPr>
            <a:endParaRPr lang="en-US" altLang="en-US" sz="1800"/>
          </a:p>
          <a:p>
            <a:pPr lvl="3" eaLnBrk="1" hangingPunct="1">
              <a:buFont typeface="Arial" panose="020B0604020202020204" pitchFamily="34" charset="0"/>
              <a:buNone/>
            </a:pPr>
            <a:endParaRPr lang="en-US" altLang="en-US"/>
          </a:p>
        </p:txBody>
      </p:sp>
      <p:pic>
        <p:nvPicPr>
          <p:cNvPr id="16387" name="Picture 3">
            <a:extLst>
              <a:ext uri="{FF2B5EF4-FFF2-40B4-BE49-F238E27FC236}">
                <a16:creationId xmlns:a16="http://schemas.microsoft.com/office/drawing/2014/main" id="{0F37D195-784B-2548-952D-8FABD764E6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650" y="3705225"/>
            <a:ext cx="43624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A picture containing person, table, people, group&#10;&#10;Description automatically generated">
            <a:extLst>
              <a:ext uri="{FF2B5EF4-FFF2-40B4-BE49-F238E27FC236}">
                <a16:creationId xmlns:a16="http://schemas.microsoft.com/office/drawing/2014/main" id="{42CC268F-53AB-0446-BAB0-A796E64DBC3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41925" y="3705225"/>
            <a:ext cx="2554288"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a:extLst>
              <a:ext uri="{FF2B5EF4-FFF2-40B4-BE49-F238E27FC236}">
                <a16:creationId xmlns:a16="http://schemas.microsoft.com/office/drawing/2014/main" id="{9A965A16-8207-0A41-B8D3-8DC284F65FC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A8EEB4C4-AA7E-5545-973A-0FC1EBD81A82}" type="slidenum">
              <a:rPr lang="en-US" altLang="en-US" sz="1000">
                <a:solidFill>
                  <a:srgbClr val="95B3D7"/>
                </a:solidFill>
              </a:rPr>
              <a:pPr>
                <a:spcBef>
                  <a:spcPct val="0"/>
                </a:spcBef>
                <a:buFontTx/>
                <a:buNone/>
              </a:pPr>
              <a:t>6</a:t>
            </a:fld>
            <a:endParaRPr lang="en-US" altLang="en-US" sz="1000">
              <a:solidFill>
                <a:srgbClr val="95B3D7"/>
              </a:solidFill>
            </a:endParaRPr>
          </a:p>
        </p:txBody>
      </p:sp>
      <p:sp>
        <p:nvSpPr>
          <p:cNvPr id="4" name="TextBox 3">
            <a:extLst>
              <a:ext uri="{FF2B5EF4-FFF2-40B4-BE49-F238E27FC236}">
                <a16:creationId xmlns:a16="http://schemas.microsoft.com/office/drawing/2014/main" id="{AA7F8861-F9E6-3249-A194-F052550ED0D4}"/>
              </a:ext>
            </a:extLst>
          </p:cNvPr>
          <p:cNvSpPr txBox="1"/>
          <p:nvPr/>
        </p:nvSpPr>
        <p:spPr>
          <a:xfrm>
            <a:off x="66675" y="31750"/>
            <a:ext cx="2452688" cy="3692525"/>
          </a:xfrm>
          <a:prstGeom prst="rect">
            <a:avLst/>
          </a:prstGeom>
          <a:noFill/>
        </p:spPr>
        <p:txBody>
          <a:bodyPr>
            <a:spAutoFit/>
          </a:bodyPr>
          <a:lstStyle/>
          <a:p>
            <a:pPr>
              <a:defRPr/>
            </a:pPr>
            <a:r>
              <a:rPr lang="en-US" sz="2400" b="1" dirty="0">
                <a:solidFill>
                  <a:srgbClr val="FF0000"/>
                </a:solidFill>
                <a:latin typeface="Helvetica" pitchFamily="2" charset="0"/>
              </a:rPr>
              <a:t>The Big Three – World Scout Jamboree</a:t>
            </a: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a:p>
            <a:pPr marL="285750" indent="-285750">
              <a:buFont typeface="Arial" panose="020B0604020202020204" pitchFamily="34" charset="0"/>
              <a:buChar char="•"/>
              <a:defRPr/>
            </a:pPr>
            <a:endParaRPr lang="en-US" dirty="0">
              <a:solidFill>
                <a:srgbClr val="1A468D"/>
              </a:solidFill>
              <a:latin typeface="Helvetica" pitchFamily="2" charset="0"/>
            </a:endParaRPr>
          </a:p>
        </p:txBody>
      </p:sp>
      <p:pic>
        <p:nvPicPr>
          <p:cNvPr id="17411" name="Picture 2" descr="A large crowd of people holding flags&#10;&#10;Description automatically generated with medium confidence">
            <a:extLst>
              <a:ext uri="{FF2B5EF4-FFF2-40B4-BE49-F238E27FC236}">
                <a16:creationId xmlns:a16="http://schemas.microsoft.com/office/drawing/2014/main" id="{9794ECD5-4A72-BD47-A5C1-C95B52C7C44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344878">
            <a:off x="452438" y="892175"/>
            <a:ext cx="4316412"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A picture containing person&#10;&#10;Description automatically generated">
            <a:extLst>
              <a:ext uri="{FF2B5EF4-FFF2-40B4-BE49-F238E27FC236}">
                <a16:creationId xmlns:a16="http://schemas.microsoft.com/office/drawing/2014/main" id="{C9E5AA32-7B54-3242-A702-19E7368B88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66370">
            <a:off x="800100" y="3479800"/>
            <a:ext cx="3438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A group of people wearing clothing&#10;&#10;Description automatically generated with medium confidence">
            <a:extLst>
              <a:ext uri="{FF2B5EF4-FFF2-40B4-BE49-F238E27FC236}">
                <a16:creationId xmlns:a16="http://schemas.microsoft.com/office/drawing/2014/main" id="{6255D85B-6EFE-BE40-97A8-741B780EA9C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316671">
            <a:off x="4494213" y="720725"/>
            <a:ext cx="4827587"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A picture containing person, crowd, outdoor, group&#10;&#10;Description automatically generated">
            <a:extLst>
              <a:ext uri="{FF2B5EF4-FFF2-40B4-BE49-F238E27FC236}">
                <a16:creationId xmlns:a16="http://schemas.microsoft.com/office/drawing/2014/main" id="{5B0A00A6-E68E-7641-8F7C-3185FC5003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782596">
            <a:off x="4140200" y="3000375"/>
            <a:ext cx="387826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a:extLst>
              <a:ext uri="{FF2B5EF4-FFF2-40B4-BE49-F238E27FC236}">
                <a16:creationId xmlns:a16="http://schemas.microsoft.com/office/drawing/2014/main" id="{4A4F4D4D-97A1-E64D-9F38-134D62589D0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EF616130-1B2D-C842-BEE7-8374BFE0E689}" type="slidenum">
              <a:rPr lang="en-US" altLang="en-US" sz="1000">
                <a:solidFill>
                  <a:srgbClr val="95B3D7"/>
                </a:solidFill>
              </a:rPr>
              <a:pPr>
                <a:spcBef>
                  <a:spcPct val="0"/>
                </a:spcBef>
                <a:buFontTx/>
                <a:buNone/>
              </a:pPr>
              <a:t>7</a:t>
            </a:fld>
            <a:endParaRPr lang="en-US" altLang="en-US" sz="1000">
              <a:solidFill>
                <a:srgbClr val="95B3D7"/>
              </a:solidFill>
            </a:endParaRPr>
          </a:p>
        </p:txBody>
      </p:sp>
      <p:sp>
        <p:nvSpPr>
          <p:cNvPr id="18434" name="TextBox 3">
            <a:extLst>
              <a:ext uri="{FF2B5EF4-FFF2-40B4-BE49-F238E27FC236}">
                <a16:creationId xmlns:a16="http://schemas.microsoft.com/office/drawing/2014/main" id="{EF573902-DE13-BB46-8DE7-E873E93FE2E0}"/>
              </a:ext>
            </a:extLst>
          </p:cNvPr>
          <p:cNvSpPr txBox="1">
            <a:spLocks noChangeArrowheads="1"/>
          </p:cNvSpPr>
          <p:nvPr/>
        </p:nvSpPr>
        <p:spPr bwMode="auto">
          <a:xfrm>
            <a:off x="3830638" y="190500"/>
            <a:ext cx="5360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r>
              <a:rPr lang="en-US" altLang="en-US">
                <a:solidFill>
                  <a:srgbClr val="FF0000"/>
                </a:solidFill>
              </a:rPr>
              <a:t>The Big Three – World Scout Moot</a:t>
            </a:r>
          </a:p>
        </p:txBody>
      </p:sp>
      <p:pic>
        <p:nvPicPr>
          <p:cNvPr id="18435" name="Picture 7" descr="A picture containing sky, person, outdoor&#10;&#10;Description automatically generated">
            <a:extLst>
              <a:ext uri="{FF2B5EF4-FFF2-40B4-BE49-F238E27FC236}">
                <a16:creationId xmlns:a16="http://schemas.microsoft.com/office/drawing/2014/main" id="{836C0705-369A-1945-9D80-71254928A0A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63988" y="657225"/>
            <a:ext cx="492918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3" descr="A group of people on a roller coaster ride&#10;&#10;Description automatically generated with low confidence">
            <a:extLst>
              <a:ext uri="{FF2B5EF4-FFF2-40B4-BE49-F238E27FC236}">
                <a16:creationId xmlns:a16="http://schemas.microsoft.com/office/drawing/2014/main" id="{265218FB-776C-724D-85F3-531785FE5F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866662">
            <a:off x="57150" y="3016250"/>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A group of people posing for a photo&#10;&#10;Description automatically generated with medium confidence">
            <a:extLst>
              <a:ext uri="{FF2B5EF4-FFF2-40B4-BE49-F238E27FC236}">
                <a16:creationId xmlns:a16="http://schemas.microsoft.com/office/drawing/2014/main" id="{AF4CF685-5928-1546-B5FF-F8713F5BCFC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1286260">
            <a:off x="92075" y="52388"/>
            <a:ext cx="34734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descr="A group of people on a roller coaster ride&#10;&#10;Description automatically generated with low confidence">
            <a:extLst>
              <a:ext uri="{FF2B5EF4-FFF2-40B4-BE49-F238E27FC236}">
                <a16:creationId xmlns:a16="http://schemas.microsoft.com/office/drawing/2014/main" id="{7D15F12E-DDB1-4448-B2B7-F51CE5499BF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866662">
            <a:off x="74613" y="3016250"/>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A large crowd of people at a concert&#10;&#10;Description automatically generated with low confidence">
            <a:extLst>
              <a:ext uri="{FF2B5EF4-FFF2-40B4-BE49-F238E27FC236}">
                <a16:creationId xmlns:a16="http://schemas.microsoft.com/office/drawing/2014/main" id="{01716614-85BB-4840-A826-126A7C775B0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78225" y="3101975"/>
            <a:ext cx="156527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A picture containing person, outdoor, tree, sky&#10;&#10;Description automatically generated">
            <a:extLst>
              <a:ext uri="{FF2B5EF4-FFF2-40B4-BE49-F238E27FC236}">
                <a16:creationId xmlns:a16="http://schemas.microsoft.com/office/drawing/2014/main" id="{536FD44A-768A-2D4B-802E-ABB026919E7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664312">
            <a:off x="4987925" y="3068638"/>
            <a:ext cx="43672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a:extLst>
              <a:ext uri="{FF2B5EF4-FFF2-40B4-BE49-F238E27FC236}">
                <a16:creationId xmlns:a16="http://schemas.microsoft.com/office/drawing/2014/main" id="{F9D5D72C-A8C1-F34F-ABD2-25AF60D6AF4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5C5DF7E1-924B-724B-8701-C984B628477E}" type="slidenum">
              <a:rPr lang="en-US" altLang="en-US" sz="1000">
                <a:solidFill>
                  <a:srgbClr val="95B3D7"/>
                </a:solidFill>
              </a:rPr>
              <a:pPr>
                <a:spcBef>
                  <a:spcPct val="0"/>
                </a:spcBef>
                <a:buFontTx/>
                <a:buNone/>
              </a:pPr>
              <a:t>8</a:t>
            </a:fld>
            <a:endParaRPr lang="en-US" altLang="en-US" sz="1000">
              <a:solidFill>
                <a:srgbClr val="95B3D7"/>
              </a:solidFill>
            </a:endParaRPr>
          </a:p>
        </p:txBody>
      </p:sp>
      <p:sp>
        <p:nvSpPr>
          <p:cNvPr id="20482" name="TextBox 3">
            <a:extLst>
              <a:ext uri="{FF2B5EF4-FFF2-40B4-BE49-F238E27FC236}">
                <a16:creationId xmlns:a16="http://schemas.microsoft.com/office/drawing/2014/main" id="{D63A8EB8-6148-AA4A-8389-1A01E2499A3E}"/>
              </a:ext>
            </a:extLst>
          </p:cNvPr>
          <p:cNvSpPr txBox="1">
            <a:spLocks noChangeArrowheads="1"/>
          </p:cNvSpPr>
          <p:nvPr/>
        </p:nvSpPr>
        <p:spPr bwMode="auto">
          <a:xfrm>
            <a:off x="309563" y="119063"/>
            <a:ext cx="539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r>
              <a:rPr lang="en-US" altLang="en-US">
                <a:solidFill>
                  <a:srgbClr val="FF0000"/>
                </a:solidFill>
              </a:rPr>
              <a:t>The Big Three – JOTA/JOTI</a:t>
            </a:r>
          </a:p>
        </p:txBody>
      </p:sp>
      <p:pic>
        <p:nvPicPr>
          <p:cNvPr id="20483" name="Picture 5" descr="A group of people wearing uniforms&#10;&#10;Description automatically generated with low confidence">
            <a:extLst>
              <a:ext uri="{FF2B5EF4-FFF2-40B4-BE49-F238E27FC236}">
                <a16:creationId xmlns:a16="http://schemas.microsoft.com/office/drawing/2014/main" id="{02B5986A-AA00-7A4D-A63A-776F0F43F18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790001">
            <a:off x="3511550" y="444500"/>
            <a:ext cx="5513388"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A person pointing at a map&#10;&#10;Description automatically generated with medium confidence">
            <a:extLst>
              <a:ext uri="{FF2B5EF4-FFF2-40B4-BE49-F238E27FC236}">
                <a16:creationId xmlns:a16="http://schemas.microsoft.com/office/drawing/2014/main" id="{12DF5B02-4960-BB4A-9BD9-19DED53A8DB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170279">
            <a:off x="5932488" y="3457575"/>
            <a:ext cx="29956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A group of people sitting around a table looking at a computer&#10;&#10;Description automatically generated with medium confidence">
            <a:extLst>
              <a:ext uri="{FF2B5EF4-FFF2-40B4-BE49-F238E27FC236}">
                <a16:creationId xmlns:a16="http://schemas.microsoft.com/office/drawing/2014/main" id="{CFC99848-38BF-EE44-9E71-71CF96CC59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984743">
            <a:off x="155575" y="1103313"/>
            <a:ext cx="3687763"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A picture containing person, child, group&#10;&#10;Description automatically generated">
            <a:extLst>
              <a:ext uri="{FF2B5EF4-FFF2-40B4-BE49-F238E27FC236}">
                <a16:creationId xmlns:a16="http://schemas.microsoft.com/office/drawing/2014/main" id="{FBEEE811-4AC4-954A-8E84-1B84A4D29E5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1080574">
            <a:off x="554038" y="3024188"/>
            <a:ext cx="349885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1" descr="A picture containing text, floor, person, indoor&#10;&#10;Description automatically generated">
            <a:extLst>
              <a:ext uri="{FF2B5EF4-FFF2-40B4-BE49-F238E27FC236}">
                <a16:creationId xmlns:a16="http://schemas.microsoft.com/office/drawing/2014/main" id="{25A90F87-F042-B641-BC97-1EB6E582EFA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89425" y="3930650"/>
            <a:ext cx="222726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a:extLst>
              <a:ext uri="{FF2B5EF4-FFF2-40B4-BE49-F238E27FC236}">
                <a16:creationId xmlns:a16="http://schemas.microsoft.com/office/drawing/2014/main" id="{B309503E-8B4D-7440-9031-663C0B8A4A8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29154D1F-BC15-574C-8923-B2E2601AE103}" type="slidenum">
              <a:rPr lang="en-US" altLang="en-US" sz="1000">
                <a:solidFill>
                  <a:srgbClr val="95B3D7"/>
                </a:solidFill>
              </a:rPr>
              <a:pPr>
                <a:spcBef>
                  <a:spcPct val="0"/>
                </a:spcBef>
                <a:buFontTx/>
                <a:buNone/>
              </a:pPr>
              <a:t>9</a:t>
            </a:fld>
            <a:endParaRPr lang="en-US" altLang="en-US" sz="1000">
              <a:solidFill>
                <a:srgbClr val="95B3D7"/>
              </a:solidFill>
            </a:endParaRPr>
          </a:p>
        </p:txBody>
      </p:sp>
      <p:sp>
        <p:nvSpPr>
          <p:cNvPr id="4" name="TextBox 3">
            <a:extLst>
              <a:ext uri="{FF2B5EF4-FFF2-40B4-BE49-F238E27FC236}">
                <a16:creationId xmlns:a16="http://schemas.microsoft.com/office/drawing/2014/main" id="{6DF9110B-3A23-0A4F-94A1-75E49E348838}"/>
              </a:ext>
            </a:extLst>
          </p:cNvPr>
          <p:cNvSpPr txBox="1"/>
          <p:nvPr/>
        </p:nvSpPr>
        <p:spPr>
          <a:xfrm>
            <a:off x="2373313" y="61913"/>
            <a:ext cx="4645025" cy="1108075"/>
          </a:xfrm>
          <a:prstGeom prst="rect">
            <a:avLst/>
          </a:prstGeom>
          <a:noFill/>
        </p:spPr>
        <p:txBody>
          <a:bodyPr>
            <a:spAutoFit/>
          </a:bodyPr>
          <a:lstStyle/>
          <a:p>
            <a:pPr>
              <a:defRPr/>
            </a:pPr>
            <a:r>
              <a:rPr lang="en-US" sz="2400" b="1" dirty="0">
                <a:solidFill>
                  <a:srgbClr val="FF0000"/>
                </a:solidFill>
                <a:latin typeface="Helvetica" pitchFamily="2" charset="0"/>
              </a:rPr>
              <a:t>Opportunities – </a:t>
            </a:r>
            <a:r>
              <a:rPr lang="en-US" sz="2400" b="1" dirty="0" err="1">
                <a:solidFill>
                  <a:srgbClr val="FF0000"/>
                </a:solidFill>
                <a:latin typeface="Helvetica" pitchFamily="2" charset="0"/>
              </a:rPr>
              <a:t>Kandersteg</a:t>
            </a:r>
            <a:r>
              <a:rPr lang="en-US" sz="2400" b="1" dirty="0">
                <a:solidFill>
                  <a:srgbClr val="FF0000"/>
                </a:solidFill>
                <a:latin typeface="Helvetica" pitchFamily="2" charset="0"/>
              </a:rPr>
              <a:t> International Scout Centre</a:t>
            </a:r>
          </a:p>
          <a:p>
            <a:pPr marL="285750" indent="-285750">
              <a:buFont typeface="Arial" panose="020B0604020202020204" pitchFamily="34" charset="0"/>
              <a:buChar char="•"/>
              <a:defRPr/>
            </a:pPr>
            <a:endParaRPr lang="en-US" dirty="0">
              <a:solidFill>
                <a:srgbClr val="1A468D"/>
              </a:solidFill>
              <a:latin typeface="Helvetica" pitchFamily="2" charset="0"/>
            </a:endParaRPr>
          </a:p>
        </p:txBody>
      </p:sp>
      <p:pic>
        <p:nvPicPr>
          <p:cNvPr id="21507" name="Picture 7" descr="A picture containing person, sky, outdoor, ground&#10;&#10;Description automatically generated">
            <a:extLst>
              <a:ext uri="{FF2B5EF4-FFF2-40B4-BE49-F238E27FC236}">
                <a16:creationId xmlns:a16="http://schemas.microsoft.com/office/drawing/2014/main" id="{D8B0B7A7-6353-C047-B51D-8A1174B3179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692969">
            <a:off x="-509588" y="717550"/>
            <a:ext cx="4694238"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A picture containing tree, outdoor, ground, person&#10;&#10;Description automatically generated">
            <a:extLst>
              <a:ext uri="{FF2B5EF4-FFF2-40B4-BE49-F238E27FC236}">
                <a16:creationId xmlns:a16="http://schemas.microsoft.com/office/drawing/2014/main" id="{E58F54AC-68DB-1D44-B222-0E574339F82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786723">
            <a:off x="4470400" y="688975"/>
            <a:ext cx="46577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A picture containing outdoor, crowd&#10;&#10;Description automatically generated">
            <a:extLst>
              <a:ext uri="{FF2B5EF4-FFF2-40B4-BE49-F238E27FC236}">
                <a16:creationId xmlns:a16="http://schemas.microsoft.com/office/drawing/2014/main" id="{D59D785A-9901-D44F-9165-DF001FFE6DC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4562">
            <a:off x="5951538" y="3619500"/>
            <a:ext cx="30607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 picture containing snow, outdoor, skiing, slope&#10;&#10;Description automatically generated">
            <a:extLst>
              <a:ext uri="{FF2B5EF4-FFF2-40B4-BE49-F238E27FC236}">
                <a16:creationId xmlns:a16="http://schemas.microsoft.com/office/drawing/2014/main" id="{9F7CC899-0442-FD46-8DBB-C1AC1D6A3A7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61036">
            <a:off x="1254125" y="3203575"/>
            <a:ext cx="38671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5400</TotalTime>
  <Words>880</Words>
  <Application>Microsoft Macintosh PowerPoint</Application>
  <PresentationFormat>On-screen Show (4:3)</PresentationFormat>
  <Paragraphs>159</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vt:lpstr>
      <vt:lpstr>Lucida Grande</vt:lpstr>
      <vt:lpstr>Office Theme</vt:lpstr>
      <vt:lpstr>A Guide to International Scouting</vt:lpstr>
      <vt:lpstr>What is International Scouting?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Guide to International Scouting</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Reece Kilbey</cp:lastModifiedBy>
  <cp:revision>66</cp:revision>
  <dcterms:created xsi:type="dcterms:W3CDTF">2011-01-11T15:53:32Z</dcterms:created>
  <dcterms:modified xsi:type="dcterms:W3CDTF">2021-10-11T19:09:51Z</dcterms:modified>
</cp:coreProperties>
</file>