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3270"/>
    <p:restoredTop sz="94646"/>
  </p:normalViewPr>
  <p:slideViewPr>
    <p:cSldViewPr snapToGrid="0" snapToObjects="1">
      <p:cViewPr>
        <p:scale>
          <a:sx n="80" d="100"/>
          <a:sy n="80" d="100"/>
        </p:scale>
        <p:origin x="2816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Quo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75" descr="venturing.png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148474"/>
            <a:ext cx="928175" cy="7563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Shape 86"/>
          <p:cNvCxnSpPr/>
          <p:nvPr userDrawn="1"/>
        </p:nvCxnSpPr>
        <p:spPr>
          <a:xfrm flipV="1">
            <a:off x="392625" y="1017725"/>
            <a:ext cx="3071246" cy="5176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" name="Shape 67"/>
          <p:cNvCxnSpPr/>
          <p:nvPr userDrawn="1"/>
        </p:nvCxnSpPr>
        <p:spPr>
          <a:xfrm>
            <a:off x="6324525" y="1719825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" name="Shape 68"/>
          <p:cNvCxnSpPr/>
          <p:nvPr userDrawn="1"/>
        </p:nvCxnSpPr>
        <p:spPr>
          <a:xfrm>
            <a:off x="6324525" y="3138700"/>
            <a:ext cx="2443800" cy="0"/>
          </a:xfrm>
          <a:prstGeom prst="straightConnector1">
            <a:avLst/>
          </a:prstGeom>
          <a:noFill/>
          <a:ln w="12700" cap="flat" cmpd="sng">
            <a:solidFill>
              <a:srgbClr val="09713E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203495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hape 75" descr="venturing.png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148474"/>
            <a:ext cx="928175" cy="7563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hape 86"/>
          <p:cNvCxnSpPr/>
          <p:nvPr userDrawn="1"/>
        </p:nvCxnSpPr>
        <p:spPr>
          <a:xfrm flipV="1">
            <a:off x="392625" y="1017725"/>
            <a:ext cx="3071246" cy="5176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109518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94" descr="venturing_blk.png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4"/>
            <a:ext cx="928175" cy="7563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hape 86"/>
          <p:cNvCxnSpPr/>
          <p:nvPr userDrawn="1"/>
        </p:nvCxnSpPr>
        <p:spPr>
          <a:xfrm flipV="1">
            <a:off x="392625" y="1017725"/>
            <a:ext cx="3071246" cy="5176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" name="Shape 86"/>
          <p:cNvCxnSpPr/>
          <p:nvPr userDrawn="1"/>
        </p:nvCxnSpPr>
        <p:spPr>
          <a:xfrm flipV="1">
            <a:off x="392625" y="1017725"/>
            <a:ext cx="2986006" cy="5175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62632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O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hape 94" descr="venturing_blk.png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311700" y="4148474"/>
            <a:ext cx="928175" cy="7563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hape 86"/>
          <p:cNvCxnSpPr/>
          <p:nvPr userDrawn="1"/>
        </p:nvCxnSpPr>
        <p:spPr>
          <a:xfrm flipV="1">
            <a:off x="392625" y="1017725"/>
            <a:ext cx="3071246" cy="5176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" name="Shape 86"/>
          <p:cNvCxnSpPr/>
          <p:nvPr userDrawn="1"/>
        </p:nvCxnSpPr>
        <p:spPr>
          <a:xfrm flipV="1">
            <a:off x="392625" y="1017725"/>
            <a:ext cx="2986006" cy="5175"/>
          </a:xfrm>
          <a:prstGeom prst="straightConnector1">
            <a:avLst/>
          </a:prstGeom>
          <a:noFill/>
          <a:ln w="12700" cap="flat" cmpd="sng">
            <a:solidFill>
              <a:srgbClr val="FDDC00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209046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56" descr="venturing.png"/>
          <p:cNvPicPr preferRelativeResize="0"/>
          <p:nvPr userDrawn="1"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855024" y="3613125"/>
            <a:ext cx="1433949" cy="116859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2" r:id="rId2"/>
    <p:sldLayoutId id="2147483666" r:id="rId3"/>
    <p:sldLayoutId id="2147483663" r:id="rId4"/>
    <p:sldLayoutId id="214748366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fonts.google.com/specim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4"/>
          <p:cNvSpPr txBox="1">
            <a:spLocks/>
          </p:cNvSpPr>
          <p:nvPr/>
        </p:nvSpPr>
        <p:spPr>
          <a:xfrm>
            <a:off x="311700" y="39380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4200" b="1" dirty="0" smtClean="0">
                <a:solidFill>
                  <a:schemeClr val="lt1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Headline</a:t>
            </a:r>
            <a:br>
              <a:rPr lang="en-US" sz="4200" b="1" dirty="0" smtClean="0">
                <a:solidFill>
                  <a:schemeClr val="lt1"/>
                </a:solidFill>
                <a:latin typeface="Roboto" charset="0"/>
                <a:ea typeface="Roboto" charset="0"/>
                <a:cs typeface="Roboto" charset="0"/>
                <a:sym typeface="Roboto"/>
              </a:rPr>
            </a:br>
            <a:r>
              <a:rPr lang="en-US" sz="4200" b="1" dirty="0" err="1" smtClean="0">
                <a:solidFill>
                  <a:schemeClr val="lt1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-US" sz="4200" b="1" dirty="0" smtClean="0">
                <a:solidFill>
                  <a:schemeClr val="lt1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Bold 42pt.</a:t>
            </a:r>
            <a:endParaRPr lang="en" sz="4200" b="1" dirty="0">
              <a:solidFill>
                <a:schemeClr val="lt1"/>
              </a:solidFill>
              <a:latin typeface="Roboto" charset="0"/>
              <a:ea typeface="Roboto" charset="0"/>
              <a:cs typeface="Roboto" charset="0"/>
              <a:sym typeface="Roboto"/>
            </a:endParaRPr>
          </a:p>
        </p:txBody>
      </p:sp>
      <p:sp>
        <p:nvSpPr>
          <p:cNvPr id="3" name="Shape 55"/>
          <p:cNvSpPr txBox="1">
            <a:spLocks/>
          </p:cNvSpPr>
          <p:nvPr/>
        </p:nvSpPr>
        <p:spPr>
          <a:xfrm>
            <a:off x="311700" y="2241876"/>
            <a:ext cx="8520600" cy="68635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000" dirty="0" smtClean="0">
                <a:solidFill>
                  <a:schemeClr val="lt1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Presenter’s Name(s)</a:t>
            </a:r>
            <a:br>
              <a:rPr lang="en-US" sz="3000" dirty="0" smtClean="0">
                <a:solidFill>
                  <a:schemeClr val="lt1"/>
                </a:solidFill>
                <a:latin typeface="Roboto" charset="0"/>
                <a:ea typeface="Roboto" charset="0"/>
                <a:cs typeface="Roboto" charset="0"/>
                <a:sym typeface="Roboto"/>
              </a:rPr>
            </a:br>
            <a:r>
              <a:rPr lang="en-US" sz="3000" dirty="0" err="1" smtClean="0">
                <a:solidFill>
                  <a:schemeClr val="lt1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-US" sz="3000" dirty="0" smtClean="0">
                <a:solidFill>
                  <a:schemeClr val="lt1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Regular 30pt.</a:t>
            </a:r>
            <a:endParaRPr lang="en-US" dirty="0" smtClean="0">
              <a:solidFill>
                <a:schemeClr val="lt1"/>
              </a:solidFill>
              <a:latin typeface="Roboto" charset="0"/>
              <a:ea typeface="Roboto" charset="0"/>
              <a:cs typeface="Roboto" charset="0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06170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"/>
          <p:cNvSpPr txBox="1">
            <a:spLocks/>
          </p:cNvSpPr>
          <p:nvPr/>
        </p:nvSpPr>
        <p:spPr>
          <a:xfrm>
            <a:off x="311700" y="445025"/>
            <a:ext cx="31908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" sz="2800" b="1" dirty="0" err="1" smtClean="0">
                <a:solidFill>
                  <a:srgbClr val="09713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2800" b="1" dirty="0" smtClean="0">
                <a:solidFill>
                  <a:srgbClr val="09713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Bold 28pt</a:t>
            </a:r>
            <a:endParaRPr lang="en" sz="2800" b="1" dirty="0">
              <a:solidFill>
                <a:srgbClr val="09713E"/>
              </a:solidFill>
              <a:latin typeface="Roboto" charset="0"/>
              <a:ea typeface="Roboto" charset="0"/>
              <a:cs typeface="Roboto" charset="0"/>
              <a:sym typeface="Roboto"/>
            </a:endParaRPr>
          </a:p>
        </p:txBody>
      </p:sp>
      <p:sp>
        <p:nvSpPr>
          <p:cNvPr id="3" name="Shape 62"/>
          <p:cNvSpPr txBox="1">
            <a:spLocks/>
          </p:cNvSpPr>
          <p:nvPr/>
        </p:nvSpPr>
        <p:spPr>
          <a:xfrm>
            <a:off x="311700" y="1688050"/>
            <a:ext cx="4730400" cy="177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2000" b="1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Subhead is </a:t>
            </a:r>
            <a:r>
              <a:rPr lang="en" sz="2000" b="1" dirty="0" err="1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2000" b="1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Bold 20pt.</a:t>
            </a:r>
          </a:p>
          <a:p>
            <a:r>
              <a:rPr lang="en" sz="1800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Body copy is </a:t>
            </a:r>
            <a:r>
              <a:rPr lang="en" sz="1800" dirty="0" err="1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1800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Regular 18 pt. Gray (RGB 77/77/79)</a:t>
            </a:r>
          </a:p>
          <a:p>
            <a:pPr marL="514350" indent="-285750">
              <a:buFont typeface="Wingdings" charset="2"/>
              <a:buChar char="§"/>
            </a:pPr>
            <a:r>
              <a:rPr lang="en" sz="1800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First bullet point</a:t>
            </a:r>
          </a:p>
          <a:p>
            <a:pPr marL="971550" lvl="1" indent="-285750">
              <a:buFont typeface="Arial" charset="0"/>
              <a:buChar char="•"/>
            </a:pPr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Second bullet point</a:t>
            </a:r>
            <a:r>
              <a:rPr lang="en" sz="1800" dirty="0" smtClean="0">
                <a:latin typeface="Roboto" charset="0"/>
                <a:ea typeface="Roboto" charset="0"/>
                <a:cs typeface="Roboto" charset="0"/>
                <a:sym typeface="Roboto"/>
              </a:rPr>
              <a:t/>
            </a:r>
            <a:br>
              <a:rPr lang="en" sz="1800" dirty="0" smtClean="0">
                <a:latin typeface="Roboto" charset="0"/>
                <a:ea typeface="Roboto" charset="0"/>
                <a:cs typeface="Roboto" charset="0"/>
                <a:sym typeface="Roboto"/>
              </a:rPr>
            </a:br>
            <a:r>
              <a:rPr lang="en" dirty="0" smtClean="0">
                <a:latin typeface="Roboto"/>
                <a:ea typeface="Roboto"/>
                <a:cs typeface="Roboto"/>
                <a:sym typeface="Roboto"/>
              </a:rPr>
              <a:t>	</a:t>
            </a:r>
            <a:endParaRPr lang="en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" name="Shape 65"/>
          <p:cNvSpPr txBox="1"/>
          <p:nvPr/>
        </p:nvSpPr>
        <p:spPr>
          <a:xfrm>
            <a:off x="6222575" y="1791550"/>
            <a:ext cx="2676000" cy="130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200" i="1" dirty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“Pull Quote: </a:t>
            </a:r>
            <a:r>
              <a:rPr lang="en" sz="2200" i="1" dirty="0" err="1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2200" i="1" dirty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Italic, 22pt. Type 85% black”</a:t>
            </a:r>
          </a:p>
        </p:txBody>
      </p:sp>
      <p:sp>
        <p:nvSpPr>
          <p:cNvPr id="6" name="Shape 66"/>
          <p:cNvSpPr txBox="1"/>
          <p:nvPr/>
        </p:nvSpPr>
        <p:spPr>
          <a:xfrm>
            <a:off x="5261675" y="4721825"/>
            <a:ext cx="3608475" cy="182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r>
              <a:rPr lang="en" sz="800" b="1" dirty="0">
                <a:solidFill>
                  <a:schemeClr val="lt1"/>
                </a:solidFill>
                <a:latin typeface="+mn-lt"/>
                <a:ea typeface="Roboto"/>
                <a:cs typeface="Roboto"/>
                <a:sym typeface="Roboto"/>
              </a:rPr>
              <a:t>DATE—ROBOTO BOLD 8PT., WHITE | PG. #—BOLD, 8PT., WHITE</a:t>
            </a:r>
          </a:p>
        </p:txBody>
      </p:sp>
    </p:spTree>
    <p:extLst>
      <p:ext uri="{BB962C8B-B14F-4D97-AF65-F5344CB8AC3E}">
        <p14:creationId xmlns:p14="http://schemas.microsoft.com/office/powerpoint/2010/main" val="207834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3"/>
          <p:cNvSpPr txBox="1">
            <a:spLocks/>
          </p:cNvSpPr>
          <p:nvPr/>
        </p:nvSpPr>
        <p:spPr>
          <a:xfrm>
            <a:off x="311700" y="445025"/>
            <a:ext cx="31908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" sz="2800" b="1" smtClean="0">
                <a:solidFill>
                  <a:srgbClr val="09713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 Bold 28pt</a:t>
            </a:r>
            <a:endParaRPr lang="en" sz="2800" b="1" dirty="0">
              <a:solidFill>
                <a:srgbClr val="09713E"/>
              </a:solidFill>
              <a:latin typeface="Roboto" charset="0"/>
              <a:ea typeface="Roboto" charset="0"/>
              <a:cs typeface="Roboto" charset="0"/>
              <a:sym typeface="Roboto"/>
            </a:endParaRPr>
          </a:p>
        </p:txBody>
      </p:sp>
      <p:sp>
        <p:nvSpPr>
          <p:cNvPr id="3" name="Shape 74"/>
          <p:cNvSpPr txBox="1">
            <a:spLocks/>
          </p:cNvSpPr>
          <p:nvPr/>
        </p:nvSpPr>
        <p:spPr>
          <a:xfrm>
            <a:off x="4634450" y="1688050"/>
            <a:ext cx="4235700" cy="177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2000" b="1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Subhead is </a:t>
            </a:r>
            <a:r>
              <a:rPr lang="en" sz="2000" b="1" dirty="0" err="1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2000" b="1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Bold 20pt.</a:t>
            </a:r>
          </a:p>
          <a:p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Body copy is </a:t>
            </a:r>
            <a:r>
              <a:rPr lang="en" sz="1800" dirty="0" err="1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Regular 18 pt. Gray (RGB 77/77/79)</a:t>
            </a:r>
          </a:p>
          <a:p>
            <a:pPr marL="514350" indent="-285750">
              <a:buFont typeface="Wingdings" charset="2"/>
              <a:buChar char="§"/>
            </a:pPr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First bullet point</a:t>
            </a:r>
          </a:p>
          <a:p>
            <a:pPr marL="971550" lvl="1" indent="-285750">
              <a:buFont typeface="Arial" charset="0"/>
              <a:buChar char="•"/>
            </a:pPr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Second bullet point</a:t>
            </a:r>
            <a:r>
              <a:rPr lang="en" sz="1800" dirty="0" smtClean="0">
                <a:latin typeface="Roboto" charset="0"/>
                <a:ea typeface="Roboto" charset="0"/>
                <a:cs typeface="Roboto" charset="0"/>
                <a:sym typeface="Roboto"/>
              </a:rPr>
              <a:t/>
            </a:r>
            <a:br>
              <a:rPr lang="en" sz="1800" dirty="0" smtClean="0">
                <a:latin typeface="Roboto" charset="0"/>
                <a:ea typeface="Roboto" charset="0"/>
                <a:cs typeface="Roboto" charset="0"/>
                <a:sym typeface="Roboto"/>
              </a:rPr>
            </a:br>
            <a:r>
              <a:rPr lang="en" dirty="0" smtClean="0">
                <a:latin typeface="Roboto" charset="0"/>
                <a:ea typeface="Roboto" charset="0"/>
                <a:cs typeface="Roboto" charset="0"/>
                <a:sym typeface="Roboto"/>
              </a:rPr>
              <a:t>	</a:t>
            </a:r>
            <a:endParaRPr lang="en" dirty="0">
              <a:latin typeface="Roboto" charset="0"/>
              <a:ea typeface="Roboto" charset="0"/>
              <a:cs typeface="Roboto" charset="0"/>
              <a:sym typeface="Roboto"/>
            </a:endParaRPr>
          </a:p>
        </p:txBody>
      </p:sp>
      <p:sp>
        <p:nvSpPr>
          <p:cNvPr id="5" name="Shape 77"/>
          <p:cNvSpPr txBox="1"/>
          <p:nvPr/>
        </p:nvSpPr>
        <p:spPr>
          <a:xfrm>
            <a:off x="5432156" y="4721825"/>
            <a:ext cx="3437994" cy="182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800" b="1" dirty="0">
                <a:solidFill>
                  <a:schemeClr val="lt1"/>
                </a:solidFill>
                <a:latin typeface="+mn-lt"/>
                <a:ea typeface="Roboto"/>
                <a:cs typeface="Roboto"/>
                <a:sym typeface="Roboto"/>
              </a:rPr>
              <a:t>DATE—ROBOTO BOLD 8PT., WHITE | PG. #—BOLD, 8PT., WHITE</a:t>
            </a:r>
          </a:p>
        </p:txBody>
      </p:sp>
      <p:sp>
        <p:nvSpPr>
          <p:cNvPr id="6" name="Shape 78"/>
          <p:cNvSpPr/>
          <p:nvPr/>
        </p:nvSpPr>
        <p:spPr>
          <a:xfrm>
            <a:off x="419475" y="1518275"/>
            <a:ext cx="3661200" cy="194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 dirty="0">
                <a:solidFill>
                  <a:schemeClr val="dk2"/>
                </a:solidFill>
                <a:latin typeface="+mn-lt"/>
                <a:ea typeface="Roboto"/>
                <a:cs typeface="Roboto"/>
                <a:sym typeface="Roboto"/>
              </a:rPr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03013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3"/>
          <p:cNvSpPr txBox="1">
            <a:spLocks/>
          </p:cNvSpPr>
          <p:nvPr/>
        </p:nvSpPr>
        <p:spPr>
          <a:xfrm>
            <a:off x="311700" y="445025"/>
            <a:ext cx="31908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" sz="2800" b="1" dirty="0" err="1" smtClean="0">
                <a:solidFill>
                  <a:srgbClr val="09713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2800" b="1" dirty="0" smtClean="0">
                <a:solidFill>
                  <a:srgbClr val="09713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Bold 28pt</a:t>
            </a:r>
            <a:endParaRPr lang="en" sz="2800" b="1" dirty="0">
              <a:solidFill>
                <a:srgbClr val="09713E"/>
              </a:solidFill>
              <a:latin typeface="Roboto" charset="0"/>
              <a:ea typeface="Roboto" charset="0"/>
              <a:cs typeface="Roboto" charset="0"/>
              <a:sym typeface="Roboto"/>
            </a:endParaRPr>
          </a:p>
        </p:txBody>
      </p:sp>
      <p:sp>
        <p:nvSpPr>
          <p:cNvPr id="3" name="Shape 84"/>
          <p:cNvSpPr txBox="1">
            <a:spLocks/>
          </p:cNvSpPr>
          <p:nvPr/>
        </p:nvSpPr>
        <p:spPr>
          <a:xfrm>
            <a:off x="316425" y="1688050"/>
            <a:ext cx="4311900" cy="177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2000" b="1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Subhead is </a:t>
            </a:r>
            <a:r>
              <a:rPr lang="en" sz="2000" b="1" dirty="0" err="1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2000" b="1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Bold 20pt.</a:t>
            </a:r>
          </a:p>
          <a:p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Body copy is </a:t>
            </a:r>
            <a:r>
              <a:rPr lang="en" sz="1800" dirty="0" err="1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Regular 18 pt. Gray (RGB 77/77/79)</a:t>
            </a:r>
          </a:p>
          <a:p>
            <a:pPr marL="514350" indent="-285750">
              <a:buFont typeface="Wingdings" charset="2"/>
              <a:buChar char="§"/>
            </a:pPr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First bullet point</a:t>
            </a:r>
          </a:p>
          <a:p>
            <a:pPr marL="971550" lvl="1" indent="-285750">
              <a:buFont typeface="Arial" charset="0"/>
              <a:buChar char="•"/>
            </a:pPr>
            <a:r>
              <a:rPr lang="en" sz="1800" dirty="0" smtClean="0">
                <a:solidFill>
                  <a:srgbClr val="4D4D4F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Second bullet point</a:t>
            </a:r>
            <a:r>
              <a:rPr lang="en" sz="1800" dirty="0" smtClean="0">
                <a:latin typeface="+mn-lt"/>
                <a:ea typeface="Roboto"/>
                <a:cs typeface="Roboto"/>
                <a:sym typeface="Roboto"/>
              </a:rPr>
              <a:t/>
            </a:r>
            <a:br>
              <a:rPr lang="en" sz="1800" dirty="0" smtClean="0">
                <a:latin typeface="+mn-lt"/>
                <a:ea typeface="Roboto"/>
                <a:cs typeface="Roboto"/>
                <a:sym typeface="Roboto"/>
              </a:rPr>
            </a:br>
            <a:r>
              <a:rPr lang="en" dirty="0" smtClean="0">
                <a:latin typeface="Roboto"/>
                <a:ea typeface="Roboto"/>
                <a:cs typeface="Roboto"/>
                <a:sym typeface="Roboto"/>
              </a:rPr>
              <a:t>	</a:t>
            </a:r>
            <a:endParaRPr lang="en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" name="Shape 87"/>
          <p:cNvSpPr txBox="1"/>
          <p:nvPr/>
        </p:nvSpPr>
        <p:spPr>
          <a:xfrm>
            <a:off x="5447654" y="4721825"/>
            <a:ext cx="3422496" cy="182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800" b="1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DATE—ROBOTO BOLD 8PT., BLACK | PG. #—BOLD, 8PT., BLACK</a:t>
            </a:r>
          </a:p>
        </p:txBody>
      </p:sp>
    </p:spTree>
    <p:extLst>
      <p:ext uri="{BB962C8B-B14F-4D97-AF65-F5344CB8AC3E}">
        <p14:creationId xmlns:p14="http://schemas.microsoft.com/office/powerpoint/2010/main" val="1480057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 txBox="1">
            <a:spLocks/>
          </p:cNvSpPr>
          <p:nvPr/>
        </p:nvSpPr>
        <p:spPr>
          <a:xfrm>
            <a:off x="311699" y="445025"/>
            <a:ext cx="3283907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" sz="2800" b="1" dirty="0" smtClean="0">
                <a:solidFill>
                  <a:srgbClr val="09713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Download </a:t>
            </a:r>
            <a:r>
              <a:rPr lang="en" sz="2800" b="1" dirty="0" err="1" smtClean="0">
                <a:solidFill>
                  <a:srgbClr val="09713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endParaRPr lang="en" sz="2800" b="1" dirty="0">
              <a:solidFill>
                <a:srgbClr val="09713E"/>
              </a:solidFill>
              <a:latin typeface="Roboto" charset="0"/>
              <a:ea typeface="Roboto" charset="0"/>
              <a:cs typeface="Roboto" charset="0"/>
              <a:sym typeface="Roboto"/>
            </a:endParaRPr>
          </a:p>
        </p:txBody>
      </p:sp>
      <p:sp>
        <p:nvSpPr>
          <p:cNvPr id="3" name="Shape 93"/>
          <p:cNvSpPr txBox="1">
            <a:spLocks/>
          </p:cNvSpPr>
          <p:nvPr/>
        </p:nvSpPr>
        <p:spPr>
          <a:xfrm>
            <a:off x="316425" y="1688050"/>
            <a:ext cx="5362800" cy="177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sz="1800" dirty="0" err="1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Roboto</a:t>
            </a:r>
            <a:r>
              <a:rPr lang="en" sz="1800" dirty="0" smtClean="0">
                <a:solidFill>
                  <a:srgbClr val="4C4C4E"/>
                </a:solidFill>
                <a:latin typeface="Roboto" charset="0"/>
                <a:ea typeface="Roboto" charset="0"/>
                <a:cs typeface="Roboto" charset="0"/>
                <a:sym typeface="Roboto"/>
              </a:rPr>
              <a:t> is available for free through Google fonts. Follow this link:</a:t>
            </a:r>
            <a:endParaRPr lang="en-US" sz="1800" smtClean="0">
              <a:solidFill>
                <a:srgbClr val="4C4C4E"/>
              </a:solidFill>
              <a:latin typeface="Roboto" charset="0"/>
              <a:ea typeface="Roboto" charset="0"/>
              <a:cs typeface="Roboto" charset="0"/>
              <a:sym typeface="Roboto"/>
            </a:endParaRPr>
          </a:p>
          <a:p>
            <a:endParaRPr lang="en" sz="1800" dirty="0" smtClean="0">
              <a:solidFill>
                <a:srgbClr val="4C4C4E"/>
              </a:solidFill>
              <a:latin typeface="Roboto" charset="0"/>
              <a:ea typeface="Roboto" charset="0"/>
              <a:cs typeface="Roboto" charset="0"/>
              <a:sym typeface="Roboto"/>
            </a:endParaRPr>
          </a:p>
          <a:p>
            <a:pPr>
              <a:buClr>
                <a:schemeClr val="dk1"/>
              </a:buClr>
              <a:buSzPct val="61111"/>
              <a:buFont typeface="Arial"/>
              <a:buNone/>
            </a:pPr>
            <a:r>
              <a:rPr lang="en" sz="1800" u="sng" dirty="0" smtClean="0">
                <a:solidFill>
                  <a:schemeClr val="hlink"/>
                </a:solidFill>
                <a:latin typeface="Roboto" charset="0"/>
                <a:ea typeface="Roboto" charset="0"/>
                <a:cs typeface="Roboto" charset="0"/>
                <a:sym typeface="Roboto"/>
                <a:hlinkClick r:id="rId2"/>
              </a:rPr>
              <a:t>https://fonts.google.com/specimen/</a:t>
            </a:r>
            <a:br>
              <a:rPr lang="en" sz="1800" u="sng" dirty="0" smtClean="0">
                <a:solidFill>
                  <a:schemeClr val="hlink"/>
                </a:solidFill>
                <a:latin typeface="Roboto" charset="0"/>
                <a:ea typeface="Roboto" charset="0"/>
                <a:cs typeface="Roboto" charset="0"/>
                <a:sym typeface="Roboto"/>
                <a:hlinkClick r:id="rId2"/>
              </a:rPr>
            </a:br>
            <a:r>
              <a:rPr lang="en" sz="1800" u="sng" dirty="0" smtClean="0">
                <a:solidFill>
                  <a:schemeClr val="hlink"/>
                </a:solidFill>
                <a:latin typeface="Roboto" charset="0"/>
                <a:ea typeface="Roboto" charset="0"/>
                <a:cs typeface="Roboto" charset="0"/>
                <a:sym typeface="Roboto"/>
                <a:hlinkClick r:id="rId2"/>
              </a:rPr>
              <a:t>Roboto?selection.family=Roboto</a:t>
            </a:r>
          </a:p>
          <a:p>
            <a:r>
              <a:rPr lang="en" dirty="0" smtClean="0">
                <a:solidFill>
                  <a:srgbClr val="4C4C4E"/>
                </a:solidFill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en" dirty="0" smtClean="0">
                <a:solidFill>
                  <a:srgbClr val="4C4C4E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dirty="0" smtClean="0">
                <a:solidFill>
                  <a:srgbClr val="4C4C4E"/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  <a:endParaRPr lang="en" dirty="0">
              <a:solidFill>
                <a:srgbClr val="4C4C4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" name="Shape 96"/>
          <p:cNvSpPr txBox="1"/>
          <p:nvPr/>
        </p:nvSpPr>
        <p:spPr>
          <a:xfrm>
            <a:off x="5393410" y="4721825"/>
            <a:ext cx="3476740" cy="1829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800" b="1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DATE—ROBOTO BOLD 8PT., BLACK | PG. #—BOLD, 8PT., BLACK</a:t>
            </a:r>
          </a:p>
        </p:txBody>
      </p:sp>
    </p:spTree>
    <p:extLst>
      <p:ext uri="{BB962C8B-B14F-4D97-AF65-F5344CB8AC3E}">
        <p14:creationId xmlns:p14="http://schemas.microsoft.com/office/powerpoint/2010/main" val="102293273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179</Words>
  <Application>Microsoft Macintosh PowerPoint</Application>
  <PresentationFormat>On-screen Show (16:9)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Roboto</vt:lpstr>
      <vt:lpstr>Wingdings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Roboto Bold 42pt.</dc:title>
  <cp:lastModifiedBy>Cathie Seebauer</cp:lastModifiedBy>
  <cp:revision>16</cp:revision>
  <dcterms:modified xsi:type="dcterms:W3CDTF">2017-06-18T01:30:41Z</dcterms:modified>
</cp:coreProperties>
</file>