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6"/>
  </p:normalViewPr>
  <p:slideViewPr>
    <p:cSldViewPr snapToGrid="0" snapToObjects="1">
      <p:cViewPr varScale="1">
        <p:scale>
          <a:sx n="118" d="100"/>
          <a:sy n="118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37" descr="venturing.png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855023" y="3613125"/>
            <a:ext cx="1434000" cy="116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and Quot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 descr="venturi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4148473"/>
            <a:ext cx="928200" cy="75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Shape 41"/>
          <p:cNvCxnSpPr/>
          <p:nvPr/>
        </p:nvCxnSpPr>
        <p:spPr>
          <a:xfrm rot="10800000" flipH="1">
            <a:off x="392625" y="1017800"/>
            <a:ext cx="3071100" cy="5100"/>
          </a:xfrm>
          <a:prstGeom prst="straightConnector1">
            <a:avLst/>
          </a:prstGeom>
          <a:noFill/>
          <a:ln w="12700" cap="flat" cmpd="sng">
            <a:solidFill>
              <a:srgbClr val="FDD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Shape 42"/>
          <p:cNvCxnSpPr/>
          <p:nvPr/>
        </p:nvCxnSpPr>
        <p:spPr>
          <a:xfrm>
            <a:off x="6324525" y="1719825"/>
            <a:ext cx="2443800" cy="0"/>
          </a:xfrm>
          <a:prstGeom prst="straightConnector1">
            <a:avLst/>
          </a:prstGeom>
          <a:noFill/>
          <a:ln w="12700" cap="flat" cmpd="sng">
            <a:solidFill>
              <a:srgbClr val="09713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Shape 43"/>
          <p:cNvCxnSpPr/>
          <p:nvPr/>
        </p:nvCxnSpPr>
        <p:spPr>
          <a:xfrm>
            <a:off x="6324525" y="3138700"/>
            <a:ext cx="2443800" cy="0"/>
          </a:xfrm>
          <a:prstGeom prst="straightConnector1">
            <a:avLst/>
          </a:prstGeom>
          <a:noFill/>
          <a:ln w="12700" cap="flat" cmpd="sng">
            <a:solidFill>
              <a:srgbClr val="09713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and Imag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hape 45" descr="venturi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4148473"/>
            <a:ext cx="928200" cy="75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Shape 46"/>
          <p:cNvCxnSpPr/>
          <p:nvPr/>
        </p:nvCxnSpPr>
        <p:spPr>
          <a:xfrm rot="10800000" flipH="1">
            <a:off x="392625" y="1017800"/>
            <a:ext cx="3071100" cy="5100"/>
          </a:xfrm>
          <a:prstGeom prst="straightConnector1">
            <a:avLst/>
          </a:prstGeom>
          <a:noFill/>
          <a:ln w="12700" cap="flat" cmpd="sng">
            <a:solidFill>
              <a:srgbClr val="FDDC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 descr="venturing_bl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4148473"/>
            <a:ext cx="928200" cy="75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Shape 49"/>
          <p:cNvCxnSpPr/>
          <p:nvPr/>
        </p:nvCxnSpPr>
        <p:spPr>
          <a:xfrm rot="10800000" flipH="1">
            <a:off x="392625" y="1017800"/>
            <a:ext cx="3071100" cy="5100"/>
          </a:xfrm>
          <a:prstGeom prst="straightConnector1">
            <a:avLst/>
          </a:prstGeom>
          <a:noFill/>
          <a:ln w="12700" cap="flat" cmpd="sng">
            <a:solidFill>
              <a:srgbClr val="FDD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Shape 50"/>
          <p:cNvCxnSpPr/>
          <p:nvPr/>
        </p:nvCxnSpPr>
        <p:spPr>
          <a:xfrm rot="10800000" flipH="1">
            <a:off x="392625" y="1017800"/>
            <a:ext cx="2985900" cy="5100"/>
          </a:xfrm>
          <a:prstGeom prst="straightConnector1">
            <a:avLst/>
          </a:prstGeom>
          <a:noFill/>
          <a:ln w="12700" cap="flat" cmpd="sng">
            <a:solidFill>
              <a:srgbClr val="FDDC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Option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 descr="venturing_bl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4148473"/>
            <a:ext cx="928200" cy="75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Shape 53"/>
          <p:cNvCxnSpPr/>
          <p:nvPr/>
        </p:nvCxnSpPr>
        <p:spPr>
          <a:xfrm rot="10800000" flipH="1">
            <a:off x="392625" y="1017800"/>
            <a:ext cx="3071100" cy="5100"/>
          </a:xfrm>
          <a:prstGeom prst="straightConnector1">
            <a:avLst/>
          </a:prstGeom>
          <a:noFill/>
          <a:ln w="12700" cap="flat" cmpd="sng">
            <a:solidFill>
              <a:srgbClr val="FDDC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Shape 54"/>
          <p:cNvCxnSpPr/>
          <p:nvPr/>
        </p:nvCxnSpPr>
        <p:spPr>
          <a:xfrm rot="10800000" flipH="1">
            <a:off x="392625" y="1017800"/>
            <a:ext cx="2985900" cy="5100"/>
          </a:xfrm>
          <a:prstGeom prst="straightConnector1">
            <a:avLst/>
          </a:prstGeom>
          <a:noFill/>
          <a:ln w="12700" cap="flat" cmpd="sng">
            <a:solidFill>
              <a:srgbClr val="FDDC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/>
        </p:nvSpPr>
        <p:spPr>
          <a:xfrm>
            <a:off x="311700" y="39380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lt1"/>
              </a:buClr>
              <a:buSzPct val="25000"/>
              <a:buFont typeface="Roboto"/>
              <a:buNone/>
            </a:pPr>
            <a:r>
              <a:rPr lang="en" sz="4200" b="1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Venturing Crew 1234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311700" y="2446399"/>
            <a:ext cx="8520600" cy="65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" sz="3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Presenter’s Name(s)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311700" y="445025"/>
            <a:ext cx="37464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What is Venturing?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311700" y="1150950"/>
            <a:ext cx="5500800" cy="29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2450" lvl="0" indent="-28575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Division of the Boy Scouts of America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Founded in 1998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Co-ed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Ages 14-21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High Adventure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Youth Led Activities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Emphasizes Personal Growth, Service</a:t>
            </a:r>
            <a:r>
              <a:rPr lang="en" sz="1800" u="none" strike="noStrike" cap="none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	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l="21533" r="18650"/>
          <a:stretch/>
        </p:blipFill>
        <p:spPr>
          <a:xfrm>
            <a:off x="5881625" y="180024"/>
            <a:ext cx="1684499" cy="21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9367" y="2505000"/>
            <a:ext cx="2538300" cy="16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 descr="http://sphotos-b.xx.fbcdn.net/hphotos-ash4/302236_10151079733022844_1943053885_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275" y="372325"/>
            <a:ext cx="1310400" cy="196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311700" y="445025"/>
            <a:ext cx="37464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About Crew 1234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311700" y="1150950"/>
            <a:ext cx="5500800" cy="29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2450" lvl="0" indent="-28575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30 youth</a:t>
            </a:r>
          </a:p>
          <a:p>
            <a:pPr marL="1009650" lvl="1" indent="-28575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Arial" charset="0"/>
              <a:buChar char="•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15 boys</a:t>
            </a:r>
          </a:p>
          <a:p>
            <a:pPr marL="1009650" lvl="1" indent="-28575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Arial" charset="0"/>
              <a:buChar char="•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15 girls</a:t>
            </a:r>
          </a:p>
          <a:p>
            <a:pPr marL="552450" lvl="0" indent="-28575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Founded in 1998</a:t>
            </a:r>
          </a:p>
          <a:p>
            <a:pPr marL="552450" lvl="0" indent="-28575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2 Summit Award recipients</a:t>
            </a:r>
          </a:p>
          <a:p>
            <a:pPr marL="552450" lvl="0" indent="-28575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Draws from 11 schools</a:t>
            </a:r>
          </a:p>
          <a:p>
            <a:pPr marL="552450" lvl="0" indent="-285750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&lt;other relevant info&gt;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1" y="1095625"/>
            <a:ext cx="2979900" cy="22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4747" y="353225"/>
            <a:ext cx="1801500" cy="27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7011" y="2655400"/>
            <a:ext cx="2018400" cy="13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311700" y="445025"/>
            <a:ext cx="37464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Meetings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311700" y="1150950"/>
            <a:ext cx="6390000" cy="29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Every Wednesday 7:30-8:30pm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Run by Youth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Diverse Activities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Work on Advancement and New Skills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Plan for Trips, Service Projects, and Fundraisers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9648" y="490000"/>
            <a:ext cx="2958600" cy="19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3325" y="2281725"/>
            <a:ext cx="2150700" cy="16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311700" y="445025"/>
            <a:ext cx="37464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Service Projects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311700" y="1150950"/>
            <a:ext cx="6390000" cy="29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Car Wash for Wounded Warriors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Decorating Chartering Church 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Park Clean-Up Days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Volunteer at Council’s Klondike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Flags for Veterans Day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0924" y="289426"/>
            <a:ext cx="1856700" cy="277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1350" y="2204375"/>
            <a:ext cx="3032400" cy="20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311700" y="445025"/>
            <a:ext cx="37464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Trips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311700" y="1150950"/>
            <a:ext cx="6390000" cy="29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Monthly Outings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Urban Excursion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Indianapolis Zoo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Backpacking Trips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Kayaking Trips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Lock-Ins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905675" y="1171650"/>
            <a:ext cx="2952600" cy="267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 b="1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Summer Outings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Philmont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Pamlico Sea Base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Apostle Islands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Summer Camp</a:t>
            </a: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West Virginia</a:t>
            </a:r>
          </a:p>
          <a:p>
            <a:pPr lvl="0">
              <a:spcBef>
                <a:spcPts val="0"/>
              </a:spcBef>
              <a:buNone/>
            </a:pPr>
            <a:endParaRPr sz="1800" dirty="0">
              <a:solidFill>
                <a:srgbClr val="666666"/>
              </a:solidFill>
              <a:latin typeface="Arial" charset="0"/>
              <a:ea typeface="Arial" charset="0"/>
              <a:cs typeface="Arial" charset="0"/>
              <a:sym typeface="Roboto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8625" y="373849"/>
            <a:ext cx="2513700" cy="16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8623" y="2049675"/>
            <a:ext cx="2513700" cy="18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311700" y="445025"/>
            <a:ext cx="37464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Fundraisers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311700" y="1150950"/>
            <a:ext cx="6390000" cy="29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Wilderness First Aid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Popcorn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Bracelets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Garage Sales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Bake Sales</a:t>
            </a:r>
          </a:p>
          <a:p>
            <a:pPr marL="552450" lvl="0" indent="-28575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Car Show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648" y="2531423"/>
            <a:ext cx="2925599" cy="17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1746" y="368877"/>
            <a:ext cx="1531500" cy="20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5">
            <a:alphaModFix/>
          </a:blip>
          <a:srcRect l="34833" t="21880" r="31734" b="19365"/>
          <a:stretch/>
        </p:blipFill>
        <p:spPr>
          <a:xfrm>
            <a:off x="5041850" y="368874"/>
            <a:ext cx="2020200" cy="251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311700" y="445025"/>
            <a:ext cx="37464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713E"/>
              </a:buClr>
              <a:buSzPct val="25000"/>
              <a:buFont typeface="Roboto"/>
              <a:buNone/>
            </a:pPr>
            <a:r>
              <a:rPr lang="en" sz="2800" b="1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Learn More!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311700" y="1150950"/>
            <a:ext cx="6390000" cy="295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52450" lvl="0" indent="-285750" rtl="0">
              <a:spcAft>
                <a:spcPts val="6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&lt;</a:t>
            </a:r>
            <a:r>
              <a:rPr lang="en" sz="1800" dirty="0" err="1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facebook</a:t>
            </a:r>
            <a:r>
              <a:rPr lang="en" sz="1800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 link&gt;</a:t>
            </a:r>
          </a:p>
          <a:p>
            <a:pPr marL="552450" lvl="0" indent="-285750" rtl="0">
              <a:spcAft>
                <a:spcPts val="6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u="sng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Venturing.org/learn-more.html</a:t>
            </a:r>
            <a:r>
              <a:rPr lang="en" sz="1800" dirty="0">
                <a:solidFill>
                  <a:srgbClr val="09713E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 </a:t>
            </a:r>
          </a:p>
          <a:p>
            <a:pPr marL="552450" lvl="0" indent="-285750" rtl="0">
              <a:spcAft>
                <a:spcPts val="6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&lt;Crew President/Advisor Emails&gt;</a:t>
            </a:r>
          </a:p>
          <a:p>
            <a:pPr marL="552450" lvl="0" indent="-285750" rtl="0">
              <a:spcAft>
                <a:spcPts val="600"/>
              </a:spcAft>
              <a:buClr>
                <a:srgbClr val="666666"/>
              </a:buClr>
              <a:buSzPct val="66666"/>
              <a:buFont typeface="Wingdings" charset="2"/>
              <a:buChar char="§"/>
            </a:pPr>
            <a:r>
              <a:rPr lang="en" sz="1800" dirty="0"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&lt;Other info&gt;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5432155" y="4721825"/>
            <a:ext cx="3437999" cy="18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" sz="800" b="1">
                <a:solidFill>
                  <a:srgbClr val="FFFFFF"/>
                </a:solidFill>
              </a:rPr>
              <a:t>CREATED BY CR VENTURING, 2016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endParaRPr sz="800" b="1">
              <a:solidFill>
                <a:srgbClr val="FFFFFF"/>
              </a:solidFill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0212" y="2267449"/>
            <a:ext cx="2756399" cy="183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0198" y="289425"/>
            <a:ext cx="2756400" cy="18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311700" y="31760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" sz="4200" b="1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Questions?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311700" y="2370199"/>
            <a:ext cx="8520600" cy="65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" sz="3000" u="none" strike="noStrike" cap="none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Presenter’s Name(s)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" sz="3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Roboto"/>
              </a:rPr>
              <a:t>Contact Information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Macintosh PowerPoint</Application>
  <PresentationFormat>On-screen Show (16:9)</PresentationFormat>
  <Paragraphs>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Wingdings</vt:lpstr>
      <vt:lpstr>Arial</vt:lpstr>
      <vt:lpstr>Roboto</vt:lpstr>
      <vt:lpstr>simple-light-2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Cathie Seebauer</cp:lastModifiedBy>
  <cp:revision>2</cp:revision>
  <dcterms:modified xsi:type="dcterms:W3CDTF">2017-04-14T19:53:02Z</dcterms:modified>
</cp:coreProperties>
</file>