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8" r:id="rId2"/>
  </p:sldMasterIdLst>
  <p:notesMasterIdLst>
    <p:notesMasterId r:id="rId31"/>
  </p:notesMasterIdLst>
  <p:sldIdLst>
    <p:sldId id="256" r:id="rId3"/>
    <p:sldId id="257" r:id="rId4"/>
    <p:sldId id="258" r:id="rId5"/>
    <p:sldId id="259" r:id="rId6"/>
    <p:sldId id="260" r:id="rId7"/>
    <p:sldId id="261" r:id="rId8"/>
    <p:sldId id="263" r:id="rId9"/>
    <p:sldId id="264" r:id="rId10"/>
    <p:sldId id="265" r:id="rId11"/>
    <p:sldId id="262" r:id="rId12"/>
    <p:sldId id="266" r:id="rId13"/>
    <p:sldId id="267" r:id="rId14"/>
    <p:sldId id="268" r:id="rId15"/>
    <p:sldId id="269" r:id="rId16"/>
    <p:sldId id="270" r:id="rId17"/>
    <p:sldId id="271" r:id="rId18"/>
    <p:sldId id="272" r:id="rId19"/>
    <p:sldId id="273" r:id="rId20"/>
    <p:sldId id="274" r:id="rId21"/>
    <p:sldId id="275" r:id="rId22"/>
    <p:sldId id="276" r:id="rId23"/>
    <p:sldId id="283" r:id="rId24"/>
    <p:sldId id="277" r:id="rId25"/>
    <p:sldId id="279" r:id="rId26"/>
    <p:sldId id="281" r:id="rId27"/>
    <p:sldId id="278" r:id="rId28"/>
    <p:sldId id="285" r:id="rId29"/>
    <p:sldId id="284" r:id="rId3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3092"/>
    <a:srgbClr val="282828"/>
    <a:srgbClr val="00837B"/>
    <a:srgbClr val="10847C"/>
    <a:srgbClr val="008080"/>
    <a:srgbClr val="8031A7"/>
    <a:srgbClr val="EE2738"/>
    <a:srgbClr val="151F6D"/>
    <a:srgbClr val="262A68"/>
    <a:srgbClr val="0072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014" autoAdjust="0"/>
    <p:restoredTop sz="84682" autoAdjust="0"/>
  </p:normalViewPr>
  <p:slideViewPr>
    <p:cSldViewPr snapToGrid="0">
      <p:cViewPr varScale="1">
        <p:scale>
          <a:sx n="91" d="100"/>
          <a:sy n="91" d="100"/>
        </p:scale>
        <p:origin x="84"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C5E7BEA9-7A80-7542-BD10-7668205F01F5}" type="datetimeFigureOut">
              <a:rPr lang="en-US" smtClean="0"/>
              <a:t>10/18/2018</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7728B38C-BDFF-5940-A838-E7D6F053ECA6}" type="slidenum">
              <a:rPr lang="en-US" smtClean="0"/>
              <a:t>‹#›</a:t>
            </a:fld>
            <a:endParaRPr lang="en-US"/>
          </a:p>
        </p:txBody>
      </p:sp>
    </p:spTree>
    <p:extLst>
      <p:ext uri="{BB962C8B-B14F-4D97-AF65-F5344CB8AC3E}">
        <p14:creationId xmlns:p14="http://schemas.microsoft.com/office/powerpoint/2010/main" val="2043046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2</a:t>
            </a:fld>
            <a:endParaRPr lang="en-US"/>
          </a:p>
        </p:txBody>
      </p:sp>
    </p:spTree>
    <p:extLst>
      <p:ext uri="{BB962C8B-B14F-4D97-AF65-F5344CB8AC3E}">
        <p14:creationId xmlns:p14="http://schemas.microsoft.com/office/powerpoint/2010/main" val="2438176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12</a:t>
            </a:fld>
            <a:endParaRPr lang="en-US"/>
          </a:p>
        </p:txBody>
      </p:sp>
    </p:spTree>
    <p:extLst>
      <p:ext uri="{BB962C8B-B14F-4D97-AF65-F5344CB8AC3E}">
        <p14:creationId xmlns:p14="http://schemas.microsoft.com/office/powerpoint/2010/main" val="2640447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Advanced – can do more on your own. English gates opportunities. Basic – never seen a kayak before.</a:t>
            </a:r>
          </a:p>
        </p:txBody>
      </p:sp>
      <p:sp>
        <p:nvSpPr>
          <p:cNvPr id="4" name="Slide Number Placeholder 3"/>
          <p:cNvSpPr>
            <a:spLocks noGrp="1"/>
          </p:cNvSpPr>
          <p:nvPr>
            <p:ph type="sldNum" sz="quarter" idx="5"/>
          </p:nvPr>
        </p:nvSpPr>
        <p:spPr/>
        <p:txBody>
          <a:bodyPr/>
          <a:lstStyle/>
          <a:p>
            <a:fld id="{7728B38C-BDFF-5940-A838-E7D6F053ECA6}" type="slidenum">
              <a:rPr lang="en-US" smtClean="0"/>
              <a:t>13</a:t>
            </a:fld>
            <a:endParaRPr lang="en-US"/>
          </a:p>
        </p:txBody>
      </p:sp>
    </p:spTree>
    <p:extLst>
      <p:ext uri="{BB962C8B-B14F-4D97-AF65-F5344CB8AC3E}">
        <p14:creationId xmlns:p14="http://schemas.microsoft.com/office/powerpoint/2010/main" val="33110878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14</a:t>
            </a:fld>
            <a:endParaRPr lang="en-US"/>
          </a:p>
        </p:txBody>
      </p:sp>
    </p:spTree>
    <p:extLst>
      <p:ext uri="{BB962C8B-B14F-4D97-AF65-F5344CB8AC3E}">
        <p14:creationId xmlns:p14="http://schemas.microsoft.com/office/powerpoint/2010/main" val="2525723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15</a:t>
            </a:fld>
            <a:endParaRPr lang="en-US"/>
          </a:p>
        </p:txBody>
      </p:sp>
    </p:spTree>
    <p:extLst>
      <p:ext uri="{BB962C8B-B14F-4D97-AF65-F5344CB8AC3E}">
        <p14:creationId xmlns:p14="http://schemas.microsoft.com/office/powerpoint/2010/main" val="26708089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16</a:t>
            </a:fld>
            <a:endParaRPr lang="en-US"/>
          </a:p>
        </p:txBody>
      </p:sp>
    </p:spTree>
    <p:extLst>
      <p:ext uri="{BB962C8B-B14F-4D97-AF65-F5344CB8AC3E}">
        <p14:creationId xmlns:p14="http://schemas.microsoft.com/office/powerpoint/2010/main" val="404035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17</a:t>
            </a:fld>
            <a:endParaRPr lang="en-US"/>
          </a:p>
        </p:txBody>
      </p:sp>
    </p:spTree>
    <p:extLst>
      <p:ext uri="{BB962C8B-B14F-4D97-AF65-F5344CB8AC3E}">
        <p14:creationId xmlns:p14="http://schemas.microsoft.com/office/powerpoint/2010/main" val="3284689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18</a:t>
            </a:fld>
            <a:endParaRPr lang="en-US"/>
          </a:p>
        </p:txBody>
      </p:sp>
    </p:spTree>
    <p:extLst>
      <p:ext uri="{BB962C8B-B14F-4D97-AF65-F5344CB8AC3E}">
        <p14:creationId xmlns:p14="http://schemas.microsoft.com/office/powerpoint/2010/main" val="17355715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19</a:t>
            </a:fld>
            <a:endParaRPr lang="en-US"/>
          </a:p>
        </p:txBody>
      </p:sp>
    </p:spTree>
    <p:extLst>
      <p:ext uri="{BB962C8B-B14F-4D97-AF65-F5344CB8AC3E}">
        <p14:creationId xmlns:p14="http://schemas.microsoft.com/office/powerpoint/2010/main" val="3571257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20</a:t>
            </a:fld>
            <a:endParaRPr lang="en-US"/>
          </a:p>
        </p:txBody>
      </p:sp>
    </p:spTree>
    <p:extLst>
      <p:ext uri="{BB962C8B-B14F-4D97-AF65-F5344CB8AC3E}">
        <p14:creationId xmlns:p14="http://schemas.microsoft.com/office/powerpoint/2010/main" val="20361437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21</a:t>
            </a:fld>
            <a:endParaRPr lang="en-US"/>
          </a:p>
        </p:txBody>
      </p:sp>
    </p:spTree>
    <p:extLst>
      <p:ext uri="{BB962C8B-B14F-4D97-AF65-F5344CB8AC3E}">
        <p14:creationId xmlns:p14="http://schemas.microsoft.com/office/powerpoint/2010/main" val="715859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4</a:t>
            </a:fld>
            <a:endParaRPr lang="en-US"/>
          </a:p>
        </p:txBody>
      </p:sp>
    </p:spTree>
    <p:extLst>
      <p:ext uri="{BB962C8B-B14F-4D97-AF65-F5344CB8AC3E}">
        <p14:creationId xmlns:p14="http://schemas.microsoft.com/office/powerpoint/2010/main" val="3383434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Higher percentage of US allotment due to Lifeguard certification requirements, CPO requirements.</a:t>
            </a:r>
          </a:p>
        </p:txBody>
      </p:sp>
      <p:sp>
        <p:nvSpPr>
          <p:cNvPr id="4" name="Slide Number Placeholder 3"/>
          <p:cNvSpPr>
            <a:spLocks noGrp="1"/>
          </p:cNvSpPr>
          <p:nvPr>
            <p:ph type="sldNum" sz="quarter" idx="5"/>
          </p:nvPr>
        </p:nvSpPr>
        <p:spPr/>
        <p:txBody>
          <a:bodyPr/>
          <a:lstStyle/>
          <a:p>
            <a:fld id="{7728B38C-BDFF-5940-A838-E7D6F053ECA6}" type="slidenum">
              <a:rPr lang="en-US" smtClean="0"/>
              <a:t>24</a:t>
            </a:fld>
            <a:endParaRPr lang="en-US"/>
          </a:p>
        </p:txBody>
      </p:sp>
    </p:spTree>
    <p:extLst>
      <p:ext uri="{BB962C8B-B14F-4D97-AF65-F5344CB8AC3E}">
        <p14:creationId xmlns:p14="http://schemas.microsoft.com/office/powerpoint/2010/main" val="39478061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Higher percentage of US allotment due to Lifeguard certification requirements, CPO requirements.</a:t>
            </a:r>
          </a:p>
        </p:txBody>
      </p:sp>
      <p:sp>
        <p:nvSpPr>
          <p:cNvPr id="4" name="Slide Number Placeholder 3"/>
          <p:cNvSpPr>
            <a:spLocks noGrp="1"/>
          </p:cNvSpPr>
          <p:nvPr>
            <p:ph type="sldNum" sz="quarter" idx="5"/>
          </p:nvPr>
        </p:nvSpPr>
        <p:spPr/>
        <p:txBody>
          <a:bodyPr/>
          <a:lstStyle/>
          <a:p>
            <a:fld id="{7728B38C-BDFF-5940-A838-E7D6F053ECA6}" type="slidenum">
              <a:rPr lang="en-US" smtClean="0"/>
              <a:t>25</a:t>
            </a:fld>
            <a:endParaRPr lang="en-US"/>
          </a:p>
        </p:txBody>
      </p:sp>
    </p:spTree>
    <p:extLst>
      <p:ext uri="{BB962C8B-B14F-4D97-AF65-F5344CB8AC3E}">
        <p14:creationId xmlns:p14="http://schemas.microsoft.com/office/powerpoint/2010/main" val="31129382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Higher percentage of US allotment due to Lifeguard certification requirements, CPO requirements.</a:t>
            </a:r>
          </a:p>
        </p:txBody>
      </p:sp>
      <p:sp>
        <p:nvSpPr>
          <p:cNvPr id="4" name="Slide Number Placeholder 3"/>
          <p:cNvSpPr>
            <a:spLocks noGrp="1"/>
          </p:cNvSpPr>
          <p:nvPr>
            <p:ph type="sldNum" sz="quarter" idx="5"/>
          </p:nvPr>
        </p:nvSpPr>
        <p:spPr/>
        <p:txBody>
          <a:bodyPr/>
          <a:lstStyle/>
          <a:p>
            <a:fld id="{7728B38C-BDFF-5940-A838-E7D6F053ECA6}" type="slidenum">
              <a:rPr lang="en-US" smtClean="0"/>
              <a:t>26</a:t>
            </a:fld>
            <a:endParaRPr lang="en-US"/>
          </a:p>
        </p:txBody>
      </p:sp>
    </p:spTree>
    <p:extLst>
      <p:ext uri="{BB962C8B-B14F-4D97-AF65-F5344CB8AC3E}">
        <p14:creationId xmlns:p14="http://schemas.microsoft.com/office/powerpoint/2010/main" val="15797876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27</a:t>
            </a:fld>
            <a:endParaRPr lang="en-US"/>
          </a:p>
        </p:txBody>
      </p:sp>
    </p:spTree>
    <p:extLst>
      <p:ext uri="{BB962C8B-B14F-4D97-AF65-F5344CB8AC3E}">
        <p14:creationId xmlns:p14="http://schemas.microsoft.com/office/powerpoint/2010/main" val="3600712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5</a:t>
            </a:fld>
            <a:endParaRPr lang="en-US"/>
          </a:p>
        </p:txBody>
      </p:sp>
    </p:spTree>
    <p:extLst>
      <p:ext uri="{BB962C8B-B14F-4D97-AF65-F5344CB8AC3E}">
        <p14:creationId xmlns:p14="http://schemas.microsoft.com/office/powerpoint/2010/main" val="1658587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SWAG package: Reportedly we get Patches, Neckerchiefs and other US contingent branded items.</a:t>
            </a:r>
          </a:p>
        </p:txBody>
      </p:sp>
      <p:sp>
        <p:nvSpPr>
          <p:cNvPr id="4" name="Slide Number Placeholder 3"/>
          <p:cNvSpPr>
            <a:spLocks noGrp="1"/>
          </p:cNvSpPr>
          <p:nvPr>
            <p:ph type="sldNum" sz="quarter" idx="5"/>
          </p:nvPr>
        </p:nvSpPr>
        <p:spPr/>
        <p:txBody>
          <a:bodyPr/>
          <a:lstStyle/>
          <a:p>
            <a:fld id="{7728B38C-BDFF-5940-A838-E7D6F053ECA6}" type="slidenum">
              <a:rPr lang="en-US" smtClean="0"/>
              <a:t>6</a:t>
            </a:fld>
            <a:endParaRPr lang="en-US"/>
          </a:p>
        </p:txBody>
      </p:sp>
    </p:spTree>
    <p:extLst>
      <p:ext uri="{BB962C8B-B14F-4D97-AF65-F5344CB8AC3E}">
        <p14:creationId xmlns:p14="http://schemas.microsoft.com/office/powerpoint/2010/main" val="1599628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7</a:t>
            </a:fld>
            <a:endParaRPr lang="en-US"/>
          </a:p>
        </p:txBody>
      </p:sp>
    </p:spTree>
    <p:extLst>
      <p:ext uri="{BB962C8B-B14F-4D97-AF65-F5344CB8AC3E}">
        <p14:creationId xmlns:p14="http://schemas.microsoft.com/office/powerpoint/2010/main" val="1107690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8</a:t>
            </a:fld>
            <a:endParaRPr lang="en-US"/>
          </a:p>
        </p:txBody>
      </p:sp>
    </p:spTree>
    <p:extLst>
      <p:ext uri="{BB962C8B-B14F-4D97-AF65-F5344CB8AC3E}">
        <p14:creationId xmlns:p14="http://schemas.microsoft.com/office/powerpoint/2010/main" val="1086244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9</a:t>
            </a:fld>
            <a:endParaRPr lang="en-US"/>
          </a:p>
        </p:txBody>
      </p:sp>
    </p:spTree>
    <p:extLst>
      <p:ext uri="{BB962C8B-B14F-4D97-AF65-F5344CB8AC3E}">
        <p14:creationId xmlns:p14="http://schemas.microsoft.com/office/powerpoint/2010/main" val="1029662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28B38C-BDFF-5940-A838-E7D6F053ECA6}" type="slidenum">
              <a:rPr lang="en-US" smtClean="0"/>
              <a:t>10</a:t>
            </a:fld>
            <a:endParaRPr lang="en-US"/>
          </a:p>
        </p:txBody>
      </p:sp>
    </p:spTree>
    <p:extLst>
      <p:ext uri="{BB962C8B-B14F-4D97-AF65-F5344CB8AC3E}">
        <p14:creationId xmlns:p14="http://schemas.microsoft.com/office/powerpoint/2010/main" val="11059048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Kayaking – 2013: 3,057 participants; 2017: 2,881</a:t>
            </a:r>
          </a:p>
          <a:p>
            <a:r>
              <a:rPr lang="en-US" dirty="0"/>
              <a:t>Scuba – 2013: 12,389 participants; 2017: 10,428 participants</a:t>
            </a:r>
          </a:p>
          <a:p>
            <a:r>
              <a:rPr lang="en-US" dirty="0"/>
              <a:t>SUP – 2013; 9,258; 2017: 6,959 participants</a:t>
            </a:r>
          </a:p>
          <a:p>
            <a:r>
              <a:rPr lang="en-US" dirty="0"/>
              <a:t>Mariners Adventure – 2013 only: 781</a:t>
            </a:r>
          </a:p>
          <a:p>
            <a:r>
              <a:rPr lang="en-US" dirty="0"/>
              <a:t>Dragon Boats – 2013 only: 8,306</a:t>
            </a:r>
          </a:p>
          <a:p>
            <a:r>
              <a:rPr lang="en-US" dirty="0"/>
              <a:t>Water Reality – 2013: 7,915 participants; 2017: 10,500</a:t>
            </a:r>
          </a:p>
          <a:p>
            <a:r>
              <a:rPr lang="en-US" dirty="0"/>
              <a:t>Swimming – 2013: 2,133</a:t>
            </a:r>
          </a:p>
          <a:p>
            <a:r>
              <a:rPr lang="en-US" dirty="0"/>
              <a:t>2013 totals: 43,839 </a:t>
            </a:r>
          </a:p>
          <a:p>
            <a:r>
              <a:rPr lang="en-US" dirty="0"/>
              <a:t>2017 totals: 30,768</a:t>
            </a:r>
          </a:p>
        </p:txBody>
      </p:sp>
      <p:sp>
        <p:nvSpPr>
          <p:cNvPr id="4" name="Slide Number Placeholder 3"/>
          <p:cNvSpPr>
            <a:spLocks noGrp="1"/>
          </p:cNvSpPr>
          <p:nvPr>
            <p:ph type="sldNum" sz="quarter" idx="5"/>
          </p:nvPr>
        </p:nvSpPr>
        <p:spPr/>
        <p:txBody>
          <a:bodyPr/>
          <a:lstStyle/>
          <a:p>
            <a:fld id="{7728B38C-BDFF-5940-A838-E7D6F053ECA6}" type="slidenum">
              <a:rPr lang="en-US" smtClean="0"/>
              <a:t>11</a:t>
            </a:fld>
            <a:endParaRPr lang="en-US"/>
          </a:p>
        </p:txBody>
      </p:sp>
    </p:spTree>
    <p:extLst>
      <p:ext uri="{BB962C8B-B14F-4D97-AF65-F5344CB8AC3E}">
        <p14:creationId xmlns:p14="http://schemas.microsoft.com/office/powerpoint/2010/main" val="42867144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9.tiff"/><Relationship Id="rId3" Type="http://schemas.openxmlformats.org/officeDocument/2006/relationships/image" Target="../media/image4.tiff"/><Relationship Id="rId7" Type="http://schemas.openxmlformats.org/officeDocument/2006/relationships/image" Target="../media/image8.tiff"/><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10.tiff"/></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9.tiff"/><Relationship Id="rId3" Type="http://schemas.openxmlformats.org/officeDocument/2006/relationships/image" Target="../media/image4.tiff"/><Relationship Id="rId7" Type="http://schemas.openxmlformats.org/officeDocument/2006/relationships/image" Target="../media/image8.tiff"/><Relationship Id="rId2" Type="http://schemas.openxmlformats.org/officeDocument/2006/relationships/image" Target="../media/image29.jpeg"/><Relationship Id="rId1" Type="http://schemas.openxmlformats.org/officeDocument/2006/relationships/slideMaster" Target="../slideMasters/slideMaster2.xml"/><Relationship Id="rId6" Type="http://schemas.openxmlformats.org/officeDocument/2006/relationships/image" Target="../media/image30.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tif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WSJ - 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3362178"/>
            <a:ext cx="9144000" cy="900335"/>
          </a:xfrm>
        </p:spPr>
        <p:txBody>
          <a:bodyPr anchor="b">
            <a:normAutofit/>
          </a:bodyPr>
          <a:lstStyle>
            <a:lvl1pPr algn="l">
              <a:defRPr sz="4800">
                <a:solidFill>
                  <a:srgbClr val="623092"/>
                </a:solidFill>
              </a:defRPr>
            </a:lvl1pPr>
          </a:lstStyle>
          <a:p>
            <a:r>
              <a:rPr lang="en-US" dirty="0"/>
              <a:t>CLICK TO EDIT MASTER TITLE STYLE</a:t>
            </a:r>
          </a:p>
        </p:txBody>
      </p:sp>
      <p:sp>
        <p:nvSpPr>
          <p:cNvPr id="3" name="Subtitle 2"/>
          <p:cNvSpPr>
            <a:spLocks noGrp="1"/>
          </p:cNvSpPr>
          <p:nvPr>
            <p:ph type="subTitle" idx="1"/>
          </p:nvPr>
        </p:nvSpPr>
        <p:spPr>
          <a:xfrm>
            <a:off x="1524000" y="4403802"/>
            <a:ext cx="9144000" cy="1107220"/>
          </a:xfrm>
        </p:spPr>
        <p:txBody>
          <a:bodyPr/>
          <a:lstStyle>
            <a:lvl1pPr marL="0" indent="0" algn="ctr">
              <a:buNone/>
              <a:defRPr sz="2400">
                <a:latin typeface="Trueno" charset="0"/>
                <a:ea typeface="Trueno" charset="0"/>
                <a:cs typeface="Trueno"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71507" y="113193"/>
            <a:ext cx="3248985" cy="3248985"/>
          </a:xfrm>
          <a:prstGeom prst="rect">
            <a:avLst/>
          </a:prstGeom>
        </p:spPr>
      </p:pic>
    </p:spTree>
    <p:extLst>
      <p:ext uri="{BB962C8B-B14F-4D97-AF65-F5344CB8AC3E}">
        <p14:creationId xmlns:p14="http://schemas.microsoft.com/office/powerpoint/2010/main" val="4123494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SJ - Connect with Us!">
    <p:spTree>
      <p:nvGrpSpPr>
        <p:cNvPr id="1" name=""/>
        <p:cNvGrpSpPr/>
        <p:nvPr/>
      </p:nvGrpSpPr>
      <p:grpSpPr>
        <a:xfrm>
          <a:off x="0" y="0"/>
          <a:ext cx="0" cy="0"/>
          <a:chOff x="0" y="0"/>
          <a:chExt cx="0" cy="0"/>
        </a:xfrm>
      </p:grpSpPr>
      <p:pic>
        <p:nvPicPr>
          <p:cNvPr id="45" name="Picture 44"/>
          <p:cNvPicPr>
            <a:picLocks noChangeAspect="1"/>
          </p:cNvPicPr>
          <p:nvPr userDrawn="1"/>
        </p:nvPicPr>
        <p:blipFill rotWithShape="1">
          <a:blip r:embed="rId2"/>
          <a:srcRect t="14774"/>
          <a:stretch/>
        </p:blipFill>
        <p:spPr>
          <a:xfrm>
            <a:off x="1" y="-52755"/>
            <a:ext cx="12192000" cy="6929089"/>
          </a:xfrm>
          <a:prstGeom prst="rect">
            <a:avLst/>
          </a:prstGeom>
          <a:noFill/>
          <a:ln>
            <a:noFill/>
          </a:ln>
        </p:spPr>
      </p:pic>
      <p:sp>
        <p:nvSpPr>
          <p:cNvPr id="46" name="Rectangle 45"/>
          <p:cNvSpPr/>
          <p:nvPr userDrawn="1"/>
        </p:nvSpPr>
        <p:spPr>
          <a:xfrm>
            <a:off x="-1" y="-50935"/>
            <a:ext cx="12192001" cy="6929089"/>
          </a:xfrm>
          <a:prstGeom prst="rect">
            <a:avLst/>
          </a:prstGeom>
          <a:solidFill>
            <a:srgbClr val="282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p:cNvGrpSpPr/>
          <p:nvPr userDrawn="1"/>
        </p:nvGrpSpPr>
        <p:grpSpPr>
          <a:xfrm>
            <a:off x="6925957" y="1603609"/>
            <a:ext cx="4724202" cy="3658956"/>
            <a:chOff x="5888500" y="1798413"/>
            <a:chExt cx="5465300" cy="4232946"/>
          </a:xfrm>
        </p:grpSpPr>
        <p:grpSp>
          <p:nvGrpSpPr>
            <p:cNvPr id="21" name="Group 20"/>
            <p:cNvGrpSpPr/>
            <p:nvPr userDrawn="1"/>
          </p:nvGrpSpPr>
          <p:grpSpPr>
            <a:xfrm>
              <a:off x="5888500" y="1798413"/>
              <a:ext cx="914400" cy="914400"/>
              <a:chOff x="1527874" y="1317356"/>
              <a:chExt cx="1363851" cy="1363851"/>
            </a:xfrm>
          </p:grpSpPr>
          <p:sp>
            <p:nvSpPr>
              <p:cNvPr id="10" name="Oval 9"/>
              <p:cNvSpPr/>
              <p:nvPr userDrawn="1"/>
            </p:nvSpPr>
            <p:spPr>
              <a:xfrm>
                <a:off x="1527874" y="1317356"/>
                <a:ext cx="1363851" cy="1363851"/>
              </a:xfrm>
              <a:prstGeom prst="ellipse">
                <a:avLst/>
              </a:prstGeom>
              <a:solidFill>
                <a:srgbClr val="282828"/>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pic>
            <p:nvPicPr>
              <p:cNvPr id="11" name="Picture 10"/>
              <p:cNvPicPr>
                <a:picLocks noChangeAspect="1"/>
              </p:cNvPicPr>
              <p:nvPr userDrawn="1"/>
            </p:nvPicPr>
            <p:blipFill rotWithShape="1">
              <a:blip r:embed="rId3">
                <a:clrChange>
                  <a:clrFrom>
                    <a:srgbClr val="000000"/>
                  </a:clrFrom>
                  <a:clrTo>
                    <a:srgbClr val="000000">
                      <a:alpha val="0"/>
                    </a:srgbClr>
                  </a:clrTo>
                </a:clrChange>
              </a:blip>
              <a:srcRect l="36518" t="16060" r="16539" b="-247"/>
              <a:stretch/>
            </p:blipFill>
            <p:spPr>
              <a:xfrm>
                <a:off x="2033676" y="1683421"/>
                <a:ext cx="352246" cy="631720"/>
              </a:xfrm>
              <a:prstGeom prst="rect">
                <a:avLst/>
              </a:prstGeom>
            </p:spPr>
          </p:pic>
        </p:grpSp>
        <p:grpSp>
          <p:nvGrpSpPr>
            <p:cNvPr id="22" name="Group 21"/>
            <p:cNvGrpSpPr/>
            <p:nvPr userDrawn="1"/>
          </p:nvGrpSpPr>
          <p:grpSpPr>
            <a:xfrm>
              <a:off x="5892303" y="5116959"/>
              <a:ext cx="914400" cy="914400"/>
              <a:chOff x="3581400" y="1317356"/>
              <a:chExt cx="1363851" cy="1363851"/>
            </a:xfrm>
          </p:grpSpPr>
          <p:sp>
            <p:nvSpPr>
              <p:cNvPr id="12" name="Oval 11"/>
              <p:cNvSpPr/>
              <p:nvPr userDrawn="1"/>
            </p:nvSpPr>
            <p:spPr>
              <a:xfrm>
                <a:off x="3581400" y="1317356"/>
                <a:ext cx="1363851" cy="1363851"/>
              </a:xfrm>
              <a:prstGeom prst="ellipse">
                <a:avLst/>
              </a:prstGeom>
              <a:solidFill>
                <a:srgbClr val="282828"/>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pic>
            <p:nvPicPr>
              <p:cNvPr id="15" name="Picture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88421" y="1624377"/>
                <a:ext cx="749808" cy="749808"/>
              </a:xfrm>
              <a:prstGeom prst="rect">
                <a:avLst/>
              </a:prstGeom>
            </p:spPr>
          </p:pic>
        </p:grpSp>
        <p:grpSp>
          <p:nvGrpSpPr>
            <p:cNvPr id="23" name="Group 22"/>
            <p:cNvGrpSpPr/>
            <p:nvPr userDrawn="1"/>
          </p:nvGrpSpPr>
          <p:grpSpPr>
            <a:xfrm>
              <a:off x="5888500" y="2904595"/>
              <a:ext cx="914400" cy="914400"/>
              <a:chOff x="5760955" y="1317356"/>
              <a:chExt cx="1363851" cy="1363851"/>
            </a:xfrm>
          </p:grpSpPr>
          <p:sp>
            <p:nvSpPr>
              <p:cNvPr id="16" name="Oval 15"/>
              <p:cNvSpPr/>
              <p:nvPr userDrawn="1"/>
            </p:nvSpPr>
            <p:spPr>
              <a:xfrm>
                <a:off x="5760955" y="1317356"/>
                <a:ext cx="1363851" cy="1363851"/>
              </a:xfrm>
              <a:prstGeom prst="ellipse">
                <a:avLst/>
              </a:prstGeom>
              <a:solidFill>
                <a:srgbClr val="282828"/>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pic>
            <p:nvPicPr>
              <p:cNvPr id="19" name="Picture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986797" y="1543198"/>
                <a:ext cx="912167" cy="912167"/>
              </a:xfrm>
              <a:prstGeom prst="rect">
                <a:avLst/>
              </a:prstGeom>
            </p:spPr>
          </p:pic>
        </p:grpSp>
        <p:pic>
          <p:nvPicPr>
            <p:cNvPr id="20" name="Picture 1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888500" y="4010777"/>
              <a:ext cx="914400" cy="914400"/>
            </a:xfrm>
            <a:prstGeom prst="rect">
              <a:avLst/>
            </a:prstGeom>
          </p:spPr>
        </p:pic>
        <p:sp>
          <p:nvSpPr>
            <p:cNvPr id="24" name="TextBox 23"/>
            <p:cNvSpPr txBox="1"/>
            <p:nvPr userDrawn="1"/>
          </p:nvSpPr>
          <p:spPr>
            <a:xfrm>
              <a:off x="7012547" y="2004190"/>
              <a:ext cx="1693092" cy="461665"/>
            </a:xfrm>
            <a:prstGeom prst="rect">
              <a:avLst/>
            </a:prstGeom>
            <a:noFill/>
          </p:spPr>
          <p:txBody>
            <a:bodyPr wrap="none" rtlCol="0">
              <a:spAutoFit/>
            </a:bodyPr>
            <a:lstStyle/>
            <a:p>
              <a:r>
                <a:rPr lang="en-US" sz="2000" dirty="0">
                  <a:solidFill>
                    <a:schemeClr val="bg1"/>
                  </a:solidFill>
                  <a:latin typeface="Trueno" charset="0"/>
                  <a:ea typeface="Trueno" charset="0"/>
                  <a:cs typeface="Trueno" charset="0"/>
                </a:rPr>
                <a:t>@2019wsj</a:t>
              </a:r>
            </a:p>
          </p:txBody>
        </p:sp>
        <p:sp>
          <p:nvSpPr>
            <p:cNvPr id="25" name="TextBox 24"/>
            <p:cNvSpPr txBox="1"/>
            <p:nvPr userDrawn="1"/>
          </p:nvSpPr>
          <p:spPr>
            <a:xfrm>
              <a:off x="7012547" y="5347438"/>
              <a:ext cx="1693092" cy="461665"/>
            </a:xfrm>
            <a:prstGeom prst="rect">
              <a:avLst/>
            </a:prstGeom>
            <a:noFill/>
          </p:spPr>
          <p:txBody>
            <a:bodyPr wrap="none" rtlCol="0">
              <a:spAutoFit/>
            </a:bodyPr>
            <a:lstStyle/>
            <a:p>
              <a:r>
                <a:rPr lang="en-US" sz="2000" dirty="0">
                  <a:solidFill>
                    <a:schemeClr val="bg1"/>
                  </a:solidFill>
                  <a:latin typeface="Trueno" charset="0"/>
                  <a:ea typeface="Trueno" charset="0"/>
                  <a:cs typeface="Trueno" charset="0"/>
                </a:rPr>
                <a:t>@2019wsj</a:t>
              </a:r>
            </a:p>
          </p:txBody>
        </p:sp>
        <p:sp>
          <p:nvSpPr>
            <p:cNvPr id="26" name="TextBox 25"/>
            <p:cNvSpPr txBox="1"/>
            <p:nvPr userDrawn="1"/>
          </p:nvSpPr>
          <p:spPr>
            <a:xfrm>
              <a:off x="7012547" y="3119976"/>
              <a:ext cx="1867819" cy="461665"/>
            </a:xfrm>
            <a:prstGeom prst="rect">
              <a:avLst/>
            </a:prstGeom>
            <a:noFill/>
          </p:spPr>
          <p:txBody>
            <a:bodyPr wrap="none" rtlCol="0">
              <a:spAutoFit/>
            </a:bodyPr>
            <a:lstStyle/>
            <a:p>
              <a:pPr marL="0" algn="l" defTabSz="457200" rtl="0" eaLnBrk="1" latinLnBrk="0" hangingPunct="1"/>
              <a:r>
                <a:rPr lang="en-US" sz="2000" kern="1200" dirty="0">
                  <a:solidFill>
                    <a:schemeClr val="bg1"/>
                  </a:solidFill>
                  <a:latin typeface="Trueno" charset="0"/>
                  <a:ea typeface="Trueno" charset="0"/>
                  <a:cs typeface="Trueno" charset="0"/>
                </a:rPr>
                <a:t>@2019_wsj</a:t>
              </a:r>
            </a:p>
          </p:txBody>
        </p:sp>
        <p:sp>
          <p:nvSpPr>
            <p:cNvPr id="27" name="TextBox 26"/>
            <p:cNvSpPr txBox="1"/>
            <p:nvPr userDrawn="1"/>
          </p:nvSpPr>
          <p:spPr>
            <a:xfrm>
              <a:off x="7012547" y="4233707"/>
              <a:ext cx="4341253" cy="461665"/>
            </a:xfrm>
            <a:prstGeom prst="rect">
              <a:avLst/>
            </a:prstGeom>
            <a:noFill/>
          </p:spPr>
          <p:txBody>
            <a:bodyPr wrap="none" rtlCol="0">
              <a:spAutoFit/>
            </a:bodyPr>
            <a:lstStyle/>
            <a:p>
              <a:r>
                <a:rPr lang="en-US" sz="2000" dirty="0">
                  <a:solidFill>
                    <a:schemeClr val="bg1"/>
                  </a:solidFill>
                  <a:latin typeface="Trueno" charset="0"/>
                  <a:ea typeface="Trueno" charset="0"/>
                  <a:cs typeface="Trueno" charset="0"/>
                </a:rPr>
                <a:t>/24thWorldScoutJamboree</a:t>
              </a:r>
            </a:p>
          </p:txBody>
        </p:sp>
      </p:grpSp>
      <p:sp>
        <p:nvSpPr>
          <p:cNvPr id="28" name="TextBox 27"/>
          <p:cNvSpPr txBox="1"/>
          <p:nvPr userDrawn="1"/>
        </p:nvSpPr>
        <p:spPr>
          <a:xfrm>
            <a:off x="431735" y="334173"/>
            <a:ext cx="7072834" cy="923330"/>
          </a:xfrm>
          <a:prstGeom prst="rect">
            <a:avLst/>
          </a:prstGeom>
          <a:noFill/>
        </p:spPr>
        <p:txBody>
          <a:bodyPr wrap="none" rtlCol="0">
            <a:spAutoFit/>
          </a:bodyPr>
          <a:lstStyle/>
          <a:p>
            <a:r>
              <a:rPr lang="en-US" sz="5400" dirty="0">
                <a:solidFill>
                  <a:schemeClr val="bg1"/>
                </a:solidFill>
                <a:effectLst/>
                <a:latin typeface="Souses" charset="0"/>
                <a:ea typeface="Souses" charset="0"/>
                <a:cs typeface="Souses" charset="0"/>
              </a:rPr>
              <a:t>CONNECT WITH US!</a:t>
            </a:r>
          </a:p>
        </p:txBody>
      </p:sp>
      <p:cxnSp>
        <p:nvCxnSpPr>
          <p:cNvPr id="30" name="Straight Connector 29"/>
          <p:cNvCxnSpPr/>
          <p:nvPr userDrawn="1"/>
        </p:nvCxnSpPr>
        <p:spPr>
          <a:xfrm>
            <a:off x="6095999" y="1603609"/>
            <a:ext cx="0" cy="3848483"/>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Oval 31"/>
          <p:cNvSpPr/>
          <p:nvPr userDrawn="1"/>
        </p:nvSpPr>
        <p:spPr>
          <a:xfrm>
            <a:off x="751114" y="1766745"/>
            <a:ext cx="914400" cy="914400"/>
          </a:xfrm>
          <a:prstGeom prst="ellipse">
            <a:avLst/>
          </a:prstGeom>
          <a:solidFill>
            <a:srgbClr val="282828"/>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5" name="Picture 34"/>
          <p:cNvPicPr>
            <a:picLocks noChangeAspect="1"/>
          </p:cNvPicPr>
          <p:nvPr userDrawn="1"/>
        </p:nvPicPr>
        <p:blipFill rotWithShape="1">
          <a:blip r:embed="rId7">
            <a:clrChange>
              <a:clrFrom>
                <a:srgbClr val="333333"/>
              </a:clrFrom>
              <a:clrTo>
                <a:srgbClr val="333333">
                  <a:alpha val="0"/>
                </a:srgbClr>
              </a:clrTo>
            </a:clrChange>
          </a:blip>
          <a:srcRect l="17354" t="26373" r="16661" b="26842"/>
          <a:stretch/>
        </p:blipFill>
        <p:spPr>
          <a:xfrm>
            <a:off x="955917" y="2044991"/>
            <a:ext cx="504795" cy="357908"/>
          </a:xfrm>
          <a:prstGeom prst="rect">
            <a:avLst/>
          </a:prstGeom>
        </p:spPr>
      </p:pic>
      <p:sp>
        <p:nvSpPr>
          <p:cNvPr id="36" name="Oval 35"/>
          <p:cNvSpPr/>
          <p:nvPr userDrawn="1"/>
        </p:nvSpPr>
        <p:spPr>
          <a:xfrm>
            <a:off x="751114" y="3031917"/>
            <a:ext cx="914400" cy="914400"/>
          </a:xfrm>
          <a:prstGeom prst="ellipse">
            <a:avLst/>
          </a:prstGeom>
          <a:solidFill>
            <a:srgbClr val="282828"/>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7" name="Picture 36"/>
          <p:cNvPicPr>
            <a:picLocks noChangeAspect="1"/>
          </p:cNvPicPr>
          <p:nvPr userDrawn="1"/>
        </p:nvPicPr>
        <p:blipFill>
          <a:blip r:embed="rId8"/>
          <a:stretch>
            <a:fillRect/>
          </a:stretch>
        </p:blipFill>
        <p:spPr>
          <a:xfrm>
            <a:off x="830776" y="3096635"/>
            <a:ext cx="755075" cy="755075"/>
          </a:xfrm>
          <a:prstGeom prst="rect">
            <a:avLst/>
          </a:prstGeom>
        </p:spPr>
      </p:pic>
      <p:sp>
        <p:nvSpPr>
          <p:cNvPr id="38" name="Oval 37"/>
          <p:cNvSpPr/>
          <p:nvPr userDrawn="1"/>
        </p:nvSpPr>
        <p:spPr>
          <a:xfrm>
            <a:off x="729031" y="4296455"/>
            <a:ext cx="914400" cy="914400"/>
          </a:xfrm>
          <a:prstGeom prst="ellipse">
            <a:avLst/>
          </a:prstGeom>
          <a:solidFill>
            <a:srgbClr val="282828"/>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100" dirty="0">
              <a:latin typeface="Trueno" charset="0"/>
              <a:ea typeface="Trueno" charset="0"/>
              <a:cs typeface="Trueno" charset="0"/>
            </a:endParaRPr>
          </a:p>
        </p:txBody>
      </p:sp>
      <p:pic>
        <p:nvPicPr>
          <p:cNvPr id="40" name="Picture 39"/>
          <p:cNvPicPr>
            <a:picLocks noChangeAspect="1"/>
          </p:cNvPicPr>
          <p:nvPr userDrawn="1"/>
        </p:nvPicPr>
        <p:blipFill>
          <a:blip r:embed="rId9"/>
          <a:stretch>
            <a:fillRect/>
          </a:stretch>
        </p:blipFill>
        <p:spPr>
          <a:xfrm>
            <a:off x="892271" y="4459695"/>
            <a:ext cx="587920" cy="587920"/>
          </a:xfrm>
          <a:prstGeom prst="rect">
            <a:avLst/>
          </a:prstGeom>
        </p:spPr>
      </p:pic>
      <p:sp>
        <p:nvSpPr>
          <p:cNvPr id="41" name="TextBox 40"/>
          <p:cNvSpPr txBox="1"/>
          <p:nvPr userDrawn="1"/>
        </p:nvSpPr>
        <p:spPr>
          <a:xfrm>
            <a:off x="1870317" y="1959895"/>
            <a:ext cx="3347391" cy="461665"/>
          </a:xfrm>
          <a:prstGeom prst="rect">
            <a:avLst/>
          </a:prstGeom>
          <a:noFill/>
        </p:spPr>
        <p:txBody>
          <a:bodyPr wrap="none" rtlCol="0">
            <a:spAutoFit/>
          </a:bodyPr>
          <a:lstStyle/>
          <a:p>
            <a:r>
              <a:rPr lang="en-US" sz="2400" b="0" i="0" kern="1200" dirty="0">
                <a:solidFill>
                  <a:schemeClr val="bg1"/>
                </a:solidFill>
                <a:effectLst/>
                <a:latin typeface="Trueno" charset="0"/>
                <a:ea typeface="Trueno" charset="0"/>
                <a:cs typeface="Trueno" charset="0"/>
              </a:rPr>
              <a:t>inquiry@2019wsj.org</a:t>
            </a:r>
            <a:endParaRPr lang="en-US" sz="3200" dirty="0">
              <a:solidFill>
                <a:schemeClr val="bg1"/>
              </a:solidFill>
              <a:latin typeface="Trueno" charset="0"/>
              <a:ea typeface="Trueno" charset="0"/>
              <a:cs typeface="Trueno" charset="0"/>
            </a:endParaRPr>
          </a:p>
        </p:txBody>
      </p:sp>
      <p:sp>
        <p:nvSpPr>
          <p:cNvPr id="42" name="TextBox 41"/>
          <p:cNvSpPr txBox="1"/>
          <p:nvPr userDrawn="1"/>
        </p:nvSpPr>
        <p:spPr>
          <a:xfrm>
            <a:off x="1870317" y="3073618"/>
            <a:ext cx="3506088" cy="830997"/>
          </a:xfrm>
          <a:prstGeom prst="rect">
            <a:avLst/>
          </a:prstGeom>
          <a:noFill/>
        </p:spPr>
        <p:txBody>
          <a:bodyPr wrap="none" rtlCol="0">
            <a:spAutoFit/>
          </a:bodyPr>
          <a:lstStyle/>
          <a:p>
            <a:pPr algn="l"/>
            <a:r>
              <a:rPr lang="en-US" sz="2400" b="0" i="0" u="none" strike="noStrike" kern="1200" dirty="0">
                <a:solidFill>
                  <a:schemeClr val="bg1"/>
                </a:solidFill>
                <a:effectLst/>
                <a:latin typeface="Trueno" charset="0"/>
                <a:ea typeface="Trueno" charset="0"/>
                <a:cs typeface="Trueno" charset="0"/>
              </a:rPr>
              <a:t>2550 Jack Furst Drive </a:t>
            </a:r>
          </a:p>
          <a:p>
            <a:pPr algn="l"/>
            <a:r>
              <a:rPr lang="en-US" sz="2400" b="0" i="0" u="none" strike="noStrike" kern="1200" dirty="0">
                <a:solidFill>
                  <a:schemeClr val="bg1"/>
                </a:solidFill>
                <a:effectLst/>
                <a:latin typeface="Trueno" charset="0"/>
                <a:ea typeface="Trueno" charset="0"/>
                <a:cs typeface="Trueno" charset="0"/>
              </a:rPr>
              <a:t>Glen Jean, WV 25846</a:t>
            </a:r>
            <a:endParaRPr lang="en-US" sz="4000" dirty="0">
              <a:solidFill>
                <a:schemeClr val="bg1"/>
              </a:solidFill>
              <a:latin typeface="Trueno" charset="0"/>
              <a:ea typeface="Trueno" charset="0"/>
              <a:cs typeface="Trueno" charset="0"/>
            </a:endParaRPr>
          </a:p>
        </p:txBody>
      </p:sp>
      <p:sp>
        <p:nvSpPr>
          <p:cNvPr id="43" name="TextBox 42"/>
          <p:cNvSpPr txBox="1"/>
          <p:nvPr userDrawn="1"/>
        </p:nvSpPr>
        <p:spPr>
          <a:xfrm>
            <a:off x="1934794" y="4522822"/>
            <a:ext cx="2861681" cy="461665"/>
          </a:xfrm>
          <a:prstGeom prst="rect">
            <a:avLst/>
          </a:prstGeom>
          <a:noFill/>
        </p:spPr>
        <p:txBody>
          <a:bodyPr wrap="none" rtlCol="0">
            <a:spAutoFit/>
          </a:bodyPr>
          <a:lstStyle/>
          <a:p>
            <a:pPr algn="l"/>
            <a:r>
              <a:rPr lang="en-US" sz="2400" b="0" i="0" u="none" strike="noStrike" kern="1200">
                <a:solidFill>
                  <a:schemeClr val="bg1"/>
                </a:solidFill>
                <a:effectLst/>
                <a:latin typeface="Trueno" charset="0"/>
                <a:ea typeface="Trueno" charset="0"/>
                <a:cs typeface="Trueno" charset="0"/>
              </a:rPr>
              <a:t>www.2019wsj.org</a:t>
            </a:r>
            <a:endParaRPr lang="en-US" sz="4000" dirty="0">
              <a:solidFill>
                <a:schemeClr val="bg1"/>
              </a:solidFill>
              <a:latin typeface="Trueno" charset="0"/>
              <a:ea typeface="Trueno" charset="0"/>
              <a:cs typeface="Trueno" charset="0"/>
            </a:endParaRPr>
          </a:p>
        </p:txBody>
      </p:sp>
      <p:pic>
        <p:nvPicPr>
          <p:cNvPr id="34" name="Picture 33"/>
          <p:cNvPicPr>
            <a:picLocks noChangeAspect="1"/>
          </p:cNvPicPr>
          <p:nvPr userDrawn="1"/>
        </p:nvPicPr>
        <p:blipFill rotWithShape="1">
          <a:blip r:embed="rId10" cstate="print">
            <a:extLst>
              <a:ext uri="{28A0092B-C50C-407E-A947-70E740481C1C}">
                <a14:useLocalDpi xmlns:a14="http://schemas.microsoft.com/office/drawing/2010/main" val="0"/>
              </a:ext>
            </a:extLst>
          </a:blip>
          <a:srcRect t="79743"/>
          <a:stretch/>
        </p:blipFill>
        <p:spPr>
          <a:xfrm>
            <a:off x="-1" y="5485502"/>
            <a:ext cx="12192000" cy="1389185"/>
          </a:xfrm>
          <a:prstGeom prst="rect">
            <a:avLst/>
          </a:prstGeom>
        </p:spPr>
      </p:pic>
    </p:spTree>
    <p:extLst>
      <p:ext uri="{BB962C8B-B14F-4D97-AF65-F5344CB8AC3E}">
        <p14:creationId xmlns:p14="http://schemas.microsoft.com/office/powerpoint/2010/main" val="1961165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Program - 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3362178"/>
            <a:ext cx="9144000" cy="900335"/>
          </a:xfrm>
        </p:spPr>
        <p:txBody>
          <a:bodyPr anchor="b">
            <a:normAutofit/>
          </a:bodyPr>
          <a:lstStyle>
            <a:lvl1pPr algn="l">
              <a:defRPr sz="4800">
                <a:solidFill>
                  <a:srgbClr val="00837B"/>
                </a:solidFill>
              </a:defRPr>
            </a:lvl1pPr>
          </a:lstStyle>
          <a:p>
            <a:r>
              <a:rPr lang="en-US" dirty="0"/>
              <a:t>CLICK TO EDIT MASTER TITLE STYLE</a:t>
            </a:r>
          </a:p>
        </p:txBody>
      </p:sp>
      <p:sp>
        <p:nvSpPr>
          <p:cNvPr id="3" name="Subtitle 2"/>
          <p:cNvSpPr>
            <a:spLocks noGrp="1"/>
          </p:cNvSpPr>
          <p:nvPr>
            <p:ph type="subTitle" idx="1"/>
          </p:nvPr>
        </p:nvSpPr>
        <p:spPr>
          <a:xfrm>
            <a:off x="1524000" y="4403802"/>
            <a:ext cx="9144000" cy="1107220"/>
          </a:xfrm>
        </p:spPr>
        <p:txBody>
          <a:bodyPr/>
          <a:lstStyle>
            <a:lvl1pPr marL="0" indent="0" algn="ctr">
              <a:buNone/>
              <a:defRPr sz="2400">
                <a:latin typeface="Trueno" charset="0"/>
                <a:ea typeface="Trueno" charset="0"/>
                <a:cs typeface="Trueno"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71507" y="113193"/>
            <a:ext cx="3248985" cy="3248985"/>
          </a:xfrm>
          <a:prstGeom prst="rect">
            <a:avLst/>
          </a:prstGeom>
        </p:spPr>
      </p:pic>
    </p:spTree>
    <p:extLst>
      <p:ext uri="{BB962C8B-B14F-4D97-AF65-F5344CB8AC3E}">
        <p14:creationId xmlns:p14="http://schemas.microsoft.com/office/powerpoint/2010/main" val="2018044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dventure - Section Header">
    <p:spTree>
      <p:nvGrpSpPr>
        <p:cNvPr id="1" name=""/>
        <p:cNvGrpSpPr/>
        <p:nvPr/>
      </p:nvGrpSpPr>
      <p:grpSpPr>
        <a:xfrm>
          <a:off x="0" y="0"/>
          <a:ext cx="0" cy="0"/>
          <a:chOff x="0" y="0"/>
          <a:chExt cx="0" cy="0"/>
        </a:xfrm>
      </p:grpSpPr>
      <p:pic>
        <p:nvPicPr>
          <p:cNvPr id="21"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rcRect t="16904" b="16904"/>
          <a:stretch>
            <a:fillRect/>
          </a:stretch>
        </p:blipFill>
        <p:spPr>
          <a:xfrm>
            <a:off x="-1" y="0"/>
            <a:ext cx="12229695" cy="5380038"/>
          </a:xfrm>
          <a:prstGeom prst="rect">
            <a:avLst/>
          </a:prstGeom>
        </p:spPr>
      </p:pic>
      <p:sp>
        <p:nvSpPr>
          <p:cNvPr id="15" name="Rectangle 14"/>
          <p:cNvSpPr/>
          <p:nvPr userDrawn="1"/>
        </p:nvSpPr>
        <p:spPr>
          <a:xfrm>
            <a:off x="-2" y="5261113"/>
            <a:ext cx="12229697" cy="1672806"/>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233530" y="5351942"/>
            <a:ext cx="8996166" cy="942840"/>
          </a:xfrm>
        </p:spPr>
        <p:txBody>
          <a:bodyPr anchor="b">
            <a:normAutofit/>
          </a:bodyPr>
          <a:lstStyle>
            <a:lvl1pPr algn="ctr">
              <a:defRPr sz="6000" b="1" baseline="0">
                <a:solidFill>
                  <a:schemeClr val="bg1"/>
                </a:solidFill>
                <a:latin typeface="Trueno" charset="0"/>
                <a:ea typeface="Trueno" charset="0"/>
                <a:cs typeface="Trueno" charset="0"/>
              </a:defRPr>
            </a:lvl1pPr>
          </a:lstStyle>
          <a:p>
            <a:r>
              <a:rPr lang="en-US" dirty="0"/>
              <a:t>CLICK TO ADD TITLE</a:t>
            </a:r>
          </a:p>
        </p:txBody>
      </p:sp>
      <p:sp>
        <p:nvSpPr>
          <p:cNvPr id="10" name="Text Placeholder 2"/>
          <p:cNvSpPr>
            <a:spLocks noGrp="1"/>
          </p:cNvSpPr>
          <p:nvPr>
            <p:ph type="body" idx="1" hasCustomPrompt="1"/>
          </p:nvPr>
        </p:nvSpPr>
        <p:spPr>
          <a:xfrm>
            <a:off x="3233529" y="6309970"/>
            <a:ext cx="8996166" cy="528150"/>
          </a:xfrm>
        </p:spPr>
        <p:txBody>
          <a:bodyPr/>
          <a:lstStyle>
            <a:lvl1pPr marL="0" indent="0" algn="ctr">
              <a:buNone/>
              <a:defRPr sz="2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text</a:t>
            </a:r>
          </a:p>
        </p:txBody>
      </p:sp>
      <p:cxnSp>
        <p:nvCxnSpPr>
          <p:cNvPr id="7" name="Straight Connector 6"/>
          <p:cNvCxnSpPr/>
          <p:nvPr userDrawn="1"/>
        </p:nvCxnSpPr>
        <p:spPr>
          <a:xfrm flipH="1">
            <a:off x="-15499" y="5261113"/>
            <a:ext cx="12260691"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rotWithShape="1">
          <a:blip r:embed="rId3" cstate="print">
            <a:extLst>
              <a:ext uri="{28A0092B-C50C-407E-A947-70E740481C1C}">
                <a14:useLocalDpi xmlns:a14="http://schemas.microsoft.com/office/drawing/2010/main" val="0"/>
              </a:ext>
            </a:extLst>
          </a:blip>
          <a:srcRect l="26696" r="31637"/>
          <a:stretch/>
        </p:blipFill>
        <p:spPr>
          <a:xfrm>
            <a:off x="128641" y="937490"/>
            <a:ext cx="3422941" cy="5989804"/>
          </a:xfrm>
          <a:prstGeom prst="rect">
            <a:avLst/>
          </a:prstGeom>
        </p:spPr>
      </p:pic>
    </p:spTree>
    <p:extLst>
      <p:ext uri="{BB962C8B-B14F-4D97-AF65-F5344CB8AC3E}">
        <p14:creationId xmlns:p14="http://schemas.microsoft.com/office/powerpoint/2010/main" val="2119209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Adventure - Section Header">
    <p:spTree>
      <p:nvGrpSpPr>
        <p:cNvPr id="1" name=""/>
        <p:cNvGrpSpPr/>
        <p:nvPr/>
      </p:nvGrpSpPr>
      <p:grpSpPr>
        <a:xfrm>
          <a:off x="0" y="0"/>
          <a:ext cx="0" cy="0"/>
          <a:chOff x="0" y="0"/>
          <a:chExt cx="0" cy="0"/>
        </a:xfrm>
      </p:grpSpPr>
      <p:pic>
        <p:nvPicPr>
          <p:cNvPr id="21" name="Picture Placeholder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64" y="-730563"/>
            <a:ext cx="12192000" cy="6944734"/>
          </a:xfrm>
          <a:prstGeom prst="rect">
            <a:avLst/>
          </a:prstGeom>
        </p:spPr>
      </p:pic>
      <p:sp>
        <p:nvSpPr>
          <p:cNvPr id="15" name="Rectangle 14"/>
          <p:cNvSpPr/>
          <p:nvPr userDrawn="1"/>
        </p:nvSpPr>
        <p:spPr>
          <a:xfrm>
            <a:off x="-2" y="5261113"/>
            <a:ext cx="12229697" cy="1672806"/>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233530" y="5351942"/>
            <a:ext cx="8996166" cy="942840"/>
          </a:xfrm>
        </p:spPr>
        <p:txBody>
          <a:bodyPr anchor="b">
            <a:normAutofit/>
          </a:bodyPr>
          <a:lstStyle>
            <a:lvl1pPr algn="ctr">
              <a:defRPr sz="6000" b="1" baseline="0">
                <a:solidFill>
                  <a:schemeClr val="bg1"/>
                </a:solidFill>
                <a:latin typeface="Trueno" charset="0"/>
                <a:ea typeface="Trueno" charset="0"/>
                <a:cs typeface="Trueno" charset="0"/>
              </a:defRPr>
            </a:lvl1pPr>
          </a:lstStyle>
          <a:p>
            <a:r>
              <a:rPr lang="en-US" dirty="0"/>
              <a:t>CLICK TO ADD TITLE</a:t>
            </a:r>
          </a:p>
        </p:txBody>
      </p:sp>
      <p:sp>
        <p:nvSpPr>
          <p:cNvPr id="10" name="Text Placeholder 2"/>
          <p:cNvSpPr>
            <a:spLocks noGrp="1"/>
          </p:cNvSpPr>
          <p:nvPr>
            <p:ph type="body" idx="1" hasCustomPrompt="1"/>
          </p:nvPr>
        </p:nvSpPr>
        <p:spPr>
          <a:xfrm>
            <a:off x="3233529" y="6309970"/>
            <a:ext cx="8996166" cy="528150"/>
          </a:xfrm>
        </p:spPr>
        <p:txBody>
          <a:bodyPr/>
          <a:lstStyle>
            <a:lvl1pPr marL="0" indent="0" algn="ctr">
              <a:buNone/>
              <a:defRPr sz="2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text</a:t>
            </a:r>
          </a:p>
        </p:txBody>
      </p:sp>
      <p:cxnSp>
        <p:nvCxnSpPr>
          <p:cNvPr id="7" name="Straight Connector 6"/>
          <p:cNvCxnSpPr/>
          <p:nvPr userDrawn="1"/>
        </p:nvCxnSpPr>
        <p:spPr>
          <a:xfrm flipH="1">
            <a:off x="-15499" y="5261113"/>
            <a:ext cx="12260691"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rotWithShape="1">
          <a:blip r:embed="rId3" cstate="print">
            <a:extLst>
              <a:ext uri="{28A0092B-C50C-407E-A947-70E740481C1C}">
                <a14:useLocalDpi xmlns:a14="http://schemas.microsoft.com/office/drawing/2010/main" val="0"/>
              </a:ext>
            </a:extLst>
          </a:blip>
          <a:srcRect l="26696" r="31637"/>
          <a:stretch/>
        </p:blipFill>
        <p:spPr>
          <a:xfrm>
            <a:off x="128641" y="937490"/>
            <a:ext cx="3422941" cy="5989804"/>
          </a:xfrm>
          <a:prstGeom prst="rect">
            <a:avLst/>
          </a:prstGeom>
        </p:spPr>
      </p:pic>
    </p:spTree>
    <p:extLst>
      <p:ext uri="{BB962C8B-B14F-4D97-AF65-F5344CB8AC3E}">
        <p14:creationId xmlns:p14="http://schemas.microsoft.com/office/powerpoint/2010/main" val="21158570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Adventure - Section Header">
    <p:spTree>
      <p:nvGrpSpPr>
        <p:cNvPr id="1" name=""/>
        <p:cNvGrpSpPr/>
        <p:nvPr/>
      </p:nvGrpSpPr>
      <p:grpSpPr>
        <a:xfrm>
          <a:off x="0" y="0"/>
          <a:ext cx="0" cy="0"/>
          <a:chOff x="0" y="0"/>
          <a:chExt cx="0" cy="0"/>
        </a:xfrm>
      </p:grpSpPr>
      <p:pic>
        <p:nvPicPr>
          <p:cNvPr id="21" name="Picture Placeholder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229695" cy="5258196"/>
          </a:xfrm>
          <a:prstGeom prst="rect">
            <a:avLst/>
          </a:prstGeom>
        </p:spPr>
      </p:pic>
      <p:sp>
        <p:nvSpPr>
          <p:cNvPr id="15" name="Rectangle 14"/>
          <p:cNvSpPr/>
          <p:nvPr userDrawn="1"/>
        </p:nvSpPr>
        <p:spPr>
          <a:xfrm>
            <a:off x="-2" y="5261113"/>
            <a:ext cx="12229697" cy="1672806"/>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233530" y="5351942"/>
            <a:ext cx="8996166" cy="942840"/>
          </a:xfrm>
        </p:spPr>
        <p:txBody>
          <a:bodyPr anchor="b">
            <a:normAutofit/>
          </a:bodyPr>
          <a:lstStyle>
            <a:lvl1pPr algn="ctr">
              <a:defRPr sz="6000" b="1" baseline="0">
                <a:solidFill>
                  <a:schemeClr val="bg1"/>
                </a:solidFill>
                <a:latin typeface="Trueno" charset="0"/>
                <a:ea typeface="Trueno" charset="0"/>
                <a:cs typeface="Trueno" charset="0"/>
              </a:defRPr>
            </a:lvl1pPr>
          </a:lstStyle>
          <a:p>
            <a:r>
              <a:rPr lang="en-US" dirty="0"/>
              <a:t>CLICK TO ADD TITLE</a:t>
            </a:r>
          </a:p>
        </p:txBody>
      </p:sp>
      <p:sp>
        <p:nvSpPr>
          <p:cNvPr id="10" name="Text Placeholder 2"/>
          <p:cNvSpPr>
            <a:spLocks noGrp="1"/>
          </p:cNvSpPr>
          <p:nvPr>
            <p:ph type="body" idx="1" hasCustomPrompt="1"/>
          </p:nvPr>
        </p:nvSpPr>
        <p:spPr>
          <a:xfrm>
            <a:off x="3233529" y="6309970"/>
            <a:ext cx="8996166" cy="528150"/>
          </a:xfrm>
        </p:spPr>
        <p:txBody>
          <a:bodyPr/>
          <a:lstStyle>
            <a:lvl1pPr marL="0" indent="0" algn="ctr">
              <a:buNone/>
              <a:defRPr sz="2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text</a:t>
            </a:r>
          </a:p>
        </p:txBody>
      </p:sp>
      <p:cxnSp>
        <p:nvCxnSpPr>
          <p:cNvPr id="7" name="Straight Connector 6"/>
          <p:cNvCxnSpPr/>
          <p:nvPr userDrawn="1"/>
        </p:nvCxnSpPr>
        <p:spPr>
          <a:xfrm flipH="1">
            <a:off x="-15499" y="5261113"/>
            <a:ext cx="12260691"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rotWithShape="1">
          <a:blip r:embed="rId3" cstate="print">
            <a:extLst>
              <a:ext uri="{28A0092B-C50C-407E-A947-70E740481C1C}">
                <a14:useLocalDpi xmlns:a14="http://schemas.microsoft.com/office/drawing/2010/main" val="0"/>
              </a:ext>
            </a:extLst>
          </a:blip>
          <a:srcRect l="26696" r="31637"/>
          <a:stretch/>
        </p:blipFill>
        <p:spPr>
          <a:xfrm>
            <a:off x="128641" y="937490"/>
            <a:ext cx="3422941" cy="5989804"/>
          </a:xfrm>
          <a:prstGeom prst="rect">
            <a:avLst/>
          </a:prstGeom>
        </p:spPr>
      </p:pic>
    </p:spTree>
    <p:extLst>
      <p:ext uri="{BB962C8B-B14F-4D97-AF65-F5344CB8AC3E}">
        <p14:creationId xmlns:p14="http://schemas.microsoft.com/office/powerpoint/2010/main" val="33737915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Adventure - Section Header">
    <p:spTree>
      <p:nvGrpSpPr>
        <p:cNvPr id="1" name=""/>
        <p:cNvGrpSpPr/>
        <p:nvPr/>
      </p:nvGrpSpPr>
      <p:grpSpPr>
        <a:xfrm>
          <a:off x="0" y="0"/>
          <a:ext cx="0" cy="0"/>
          <a:chOff x="0" y="0"/>
          <a:chExt cx="0" cy="0"/>
        </a:xfrm>
      </p:grpSpPr>
      <p:pic>
        <p:nvPicPr>
          <p:cNvPr id="21" name="Picture Placeholder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5562562"/>
          </a:xfrm>
          <a:prstGeom prst="rect">
            <a:avLst/>
          </a:prstGeom>
        </p:spPr>
      </p:pic>
      <p:sp>
        <p:nvSpPr>
          <p:cNvPr id="15" name="Rectangle 14"/>
          <p:cNvSpPr/>
          <p:nvPr userDrawn="1"/>
        </p:nvSpPr>
        <p:spPr>
          <a:xfrm>
            <a:off x="-2" y="5261113"/>
            <a:ext cx="12229697" cy="1672806"/>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233530" y="5351942"/>
            <a:ext cx="8996166" cy="942840"/>
          </a:xfrm>
        </p:spPr>
        <p:txBody>
          <a:bodyPr anchor="b">
            <a:normAutofit/>
          </a:bodyPr>
          <a:lstStyle>
            <a:lvl1pPr algn="ctr">
              <a:defRPr sz="6000" b="1" baseline="0">
                <a:solidFill>
                  <a:schemeClr val="bg1"/>
                </a:solidFill>
                <a:latin typeface="Trueno" charset="0"/>
                <a:ea typeface="Trueno" charset="0"/>
                <a:cs typeface="Trueno" charset="0"/>
              </a:defRPr>
            </a:lvl1pPr>
          </a:lstStyle>
          <a:p>
            <a:r>
              <a:rPr lang="en-US" dirty="0"/>
              <a:t>CLICK TO ADD TITLE</a:t>
            </a:r>
          </a:p>
        </p:txBody>
      </p:sp>
      <p:sp>
        <p:nvSpPr>
          <p:cNvPr id="10" name="Text Placeholder 2"/>
          <p:cNvSpPr>
            <a:spLocks noGrp="1"/>
          </p:cNvSpPr>
          <p:nvPr>
            <p:ph type="body" idx="1" hasCustomPrompt="1"/>
          </p:nvPr>
        </p:nvSpPr>
        <p:spPr>
          <a:xfrm>
            <a:off x="3233529" y="6309970"/>
            <a:ext cx="8996166" cy="528150"/>
          </a:xfrm>
        </p:spPr>
        <p:txBody>
          <a:bodyPr/>
          <a:lstStyle>
            <a:lvl1pPr marL="0" indent="0" algn="ctr">
              <a:buNone/>
              <a:defRPr sz="2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text</a:t>
            </a:r>
          </a:p>
        </p:txBody>
      </p:sp>
      <p:cxnSp>
        <p:nvCxnSpPr>
          <p:cNvPr id="7" name="Straight Connector 6"/>
          <p:cNvCxnSpPr/>
          <p:nvPr userDrawn="1"/>
        </p:nvCxnSpPr>
        <p:spPr>
          <a:xfrm flipH="1">
            <a:off x="-15499" y="5261113"/>
            <a:ext cx="12260691"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rotWithShape="1">
          <a:blip r:embed="rId3" cstate="print">
            <a:extLst>
              <a:ext uri="{28A0092B-C50C-407E-A947-70E740481C1C}">
                <a14:useLocalDpi xmlns:a14="http://schemas.microsoft.com/office/drawing/2010/main" val="0"/>
              </a:ext>
            </a:extLst>
          </a:blip>
          <a:srcRect l="26696" r="31637"/>
          <a:stretch/>
        </p:blipFill>
        <p:spPr>
          <a:xfrm>
            <a:off x="128641" y="937490"/>
            <a:ext cx="3422941" cy="5989804"/>
          </a:xfrm>
          <a:prstGeom prst="rect">
            <a:avLst/>
          </a:prstGeom>
        </p:spPr>
      </p:pic>
    </p:spTree>
    <p:extLst>
      <p:ext uri="{BB962C8B-B14F-4D97-AF65-F5344CB8AC3E}">
        <p14:creationId xmlns:p14="http://schemas.microsoft.com/office/powerpoint/2010/main" val="3036069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Adventure - 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CFBAED-BEC2-40A9-A353-CBEE9DF28F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9612"/>
            <a:ext cx="12192000" cy="5194018"/>
          </a:xfrm>
          <a:prstGeom prst="rect">
            <a:avLst/>
          </a:prstGeom>
        </p:spPr>
      </p:pic>
      <p:sp>
        <p:nvSpPr>
          <p:cNvPr id="15" name="Rectangle 14"/>
          <p:cNvSpPr/>
          <p:nvPr userDrawn="1"/>
        </p:nvSpPr>
        <p:spPr>
          <a:xfrm>
            <a:off x="-2" y="5261113"/>
            <a:ext cx="12229697" cy="1672806"/>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233530" y="5351942"/>
            <a:ext cx="8996166" cy="942840"/>
          </a:xfrm>
        </p:spPr>
        <p:txBody>
          <a:bodyPr anchor="b">
            <a:normAutofit/>
          </a:bodyPr>
          <a:lstStyle>
            <a:lvl1pPr algn="ctr">
              <a:defRPr sz="6000" b="1" baseline="0">
                <a:solidFill>
                  <a:schemeClr val="bg1"/>
                </a:solidFill>
                <a:latin typeface="Trueno" charset="0"/>
                <a:ea typeface="Trueno" charset="0"/>
                <a:cs typeface="Trueno" charset="0"/>
              </a:defRPr>
            </a:lvl1pPr>
          </a:lstStyle>
          <a:p>
            <a:r>
              <a:rPr lang="en-US" dirty="0"/>
              <a:t>CLICK TO ADD TITLE</a:t>
            </a:r>
          </a:p>
        </p:txBody>
      </p:sp>
      <p:sp>
        <p:nvSpPr>
          <p:cNvPr id="10" name="Text Placeholder 2"/>
          <p:cNvSpPr>
            <a:spLocks noGrp="1"/>
          </p:cNvSpPr>
          <p:nvPr>
            <p:ph type="body" idx="1" hasCustomPrompt="1"/>
          </p:nvPr>
        </p:nvSpPr>
        <p:spPr>
          <a:xfrm>
            <a:off x="3233529" y="6309970"/>
            <a:ext cx="8996166" cy="528150"/>
          </a:xfrm>
        </p:spPr>
        <p:txBody>
          <a:bodyPr/>
          <a:lstStyle>
            <a:lvl1pPr marL="0" indent="0" algn="ctr">
              <a:buNone/>
              <a:defRPr sz="2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text</a:t>
            </a:r>
          </a:p>
        </p:txBody>
      </p:sp>
      <p:cxnSp>
        <p:nvCxnSpPr>
          <p:cNvPr id="7" name="Straight Connector 6"/>
          <p:cNvCxnSpPr/>
          <p:nvPr userDrawn="1"/>
        </p:nvCxnSpPr>
        <p:spPr>
          <a:xfrm flipH="1">
            <a:off x="-15499" y="5261113"/>
            <a:ext cx="12260691"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rotWithShape="1">
          <a:blip r:embed="rId3" cstate="print">
            <a:extLst>
              <a:ext uri="{28A0092B-C50C-407E-A947-70E740481C1C}">
                <a14:useLocalDpi xmlns:a14="http://schemas.microsoft.com/office/drawing/2010/main" val="0"/>
              </a:ext>
            </a:extLst>
          </a:blip>
          <a:srcRect l="26696" r="31637"/>
          <a:stretch/>
        </p:blipFill>
        <p:spPr>
          <a:xfrm>
            <a:off x="128641" y="937490"/>
            <a:ext cx="3422941" cy="5989804"/>
          </a:xfrm>
          <a:prstGeom prst="rect">
            <a:avLst/>
          </a:prstGeom>
        </p:spPr>
      </p:pic>
    </p:spTree>
    <p:extLst>
      <p:ext uri="{BB962C8B-B14F-4D97-AF65-F5344CB8AC3E}">
        <p14:creationId xmlns:p14="http://schemas.microsoft.com/office/powerpoint/2010/main" val="22701415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Adventure - Section Header">
    <p:spTree>
      <p:nvGrpSpPr>
        <p:cNvPr id="1" name=""/>
        <p:cNvGrpSpPr/>
        <p:nvPr/>
      </p:nvGrpSpPr>
      <p:grpSpPr>
        <a:xfrm>
          <a:off x="0" y="0"/>
          <a:ext cx="0" cy="0"/>
          <a:chOff x="0" y="0"/>
          <a:chExt cx="0" cy="0"/>
        </a:xfrm>
      </p:grpSpPr>
      <p:pic>
        <p:nvPicPr>
          <p:cNvPr id="21" name="Picture Placeholder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229695" cy="5477383"/>
          </a:xfrm>
          <a:prstGeom prst="rect">
            <a:avLst/>
          </a:prstGeom>
        </p:spPr>
      </p:pic>
      <p:sp>
        <p:nvSpPr>
          <p:cNvPr id="15" name="Rectangle 14"/>
          <p:cNvSpPr/>
          <p:nvPr userDrawn="1"/>
        </p:nvSpPr>
        <p:spPr>
          <a:xfrm>
            <a:off x="-2" y="5261113"/>
            <a:ext cx="12229697" cy="1672806"/>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233530" y="5351942"/>
            <a:ext cx="8996166" cy="942840"/>
          </a:xfrm>
        </p:spPr>
        <p:txBody>
          <a:bodyPr anchor="b">
            <a:normAutofit/>
          </a:bodyPr>
          <a:lstStyle>
            <a:lvl1pPr algn="ctr">
              <a:defRPr sz="6000" b="1" baseline="0">
                <a:solidFill>
                  <a:schemeClr val="bg1"/>
                </a:solidFill>
                <a:latin typeface="Trueno" charset="0"/>
                <a:ea typeface="Trueno" charset="0"/>
                <a:cs typeface="Trueno" charset="0"/>
              </a:defRPr>
            </a:lvl1pPr>
          </a:lstStyle>
          <a:p>
            <a:r>
              <a:rPr lang="en-US" dirty="0"/>
              <a:t>CLICK TO ADD TITLE</a:t>
            </a:r>
          </a:p>
        </p:txBody>
      </p:sp>
      <p:sp>
        <p:nvSpPr>
          <p:cNvPr id="10" name="Text Placeholder 2"/>
          <p:cNvSpPr>
            <a:spLocks noGrp="1"/>
          </p:cNvSpPr>
          <p:nvPr>
            <p:ph type="body" idx="1" hasCustomPrompt="1"/>
          </p:nvPr>
        </p:nvSpPr>
        <p:spPr>
          <a:xfrm>
            <a:off x="3233529" y="6309970"/>
            <a:ext cx="8996166" cy="528150"/>
          </a:xfrm>
        </p:spPr>
        <p:txBody>
          <a:bodyPr/>
          <a:lstStyle>
            <a:lvl1pPr marL="0" indent="0" algn="ctr">
              <a:buNone/>
              <a:defRPr sz="2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text</a:t>
            </a:r>
          </a:p>
        </p:txBody>
      </p:sp>
      <p:cxnSp>
        <p:nvCxnSpPr>
          <p:cNvPr id="7" name="Straight Connector 6"/>
          <p:cNvCxnSpPr/>
          <p:nvPr userDrawn="1"/>
        </p:nvCxnSpPr>
        <p:spPr>
          <a:xfrm flipH="1">
            <a:off x="-15499" y="5261113"/>
            <a:ext cx="12260691"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rotWithShape="1">
          <a:blip r:embed="rId3" cstate="print">
            <a:extLst>
              <a:ext uri="{28A0092B-C50C-407E-A947-70E740481C1C}">
                <a14:useLocalDpi xmlns:a14="http://schemas.microsoft.com/office/drawing/2010/main" val="0"/>
              </a:ext>
            </a:extLst>
          </a:blip>
          <a:srcRect l="26696" r="31637"/>
          <a:stretch/>
        </p:blipFill>
        <p:spPr>
          <a:xfrm>
            <a:off x="128641" y="937490"/>
            <a:ext cx="3422941" cy="5989804"/>
          </a:xfrm>
          <a:prstGeom prst="rect">
            <a:avLst/>
          </a:prstGeom>
        </p:spPr>
      </p:pic>
    </p:spTree>
    <p:extLst>
      <p:ext uri="{BB962C8B-B14F-4D97-AF65-F5344CB8AC3E}">
        <p14:creationId xmlns:p14="http://schemas.microsoft.com/office/powerpoint/2010/main" val="3686902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dventure - Title and Conten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1577008" y="6468894"/>
            <a:ext cx="2004391" cy="365125"/>
          </a:xfrm>
        </p:spPr>
        <p:txBody>
          <a:bodyPr/>
          <a:lstStyle/>
          <a:p>
            <a:fld id="{9DF3E5FE-F1BE-2749-8540-75FD9E432065}" type="datetime1">
              <a:rPr lang="en-US" smtClean="0"/>
              <a:t>10/18/2018</a:t>
            </a:fld>
            <a:endParaRPr lang="en-US"/>
          </a:p>
        </p:txBody>
      </p:sp>
      <p:sp>
        <p:nvSpPr>
          <p:cNvPr id="8" name="Title 1"/>
          <p:cNvSpPr>
            <a:spLocks noGrp="1"/>
          </p:cNvSpPr>
          <p:nvPr>
            <p:ph type="title" hasCustomPrompt="1"/>
          </p:nvPr>
        </p:nvSpPr>
        <p:spPr>
          <a:xfrm>
            <a:off x="511444" y="365125"/>
            <a:ext cx="10842356" cy="1325563"/>
          </a:xfrm>
        </p:spPr>
        <p:txBody>
          <a:bodyPr/>
          <a:lstStyle>
            <a:lvl1pPr>
              <a:defRPr b="1">
                <a:solidFill>
                  <a:srgbClr val="00837B"/>
                </a:solidFill>
                <a:latin typeface="Trueno" charset="0"/>
                <a:ea typeface="Trueno" charset="0"/>
                <a:cs typeface="Trueno" charset="0"/>
              </a:defRPr>
            </a:lvl1pPr>
          </a:lstStyle>
          <a:p>
            <a:r>
              <a:rPr lang="en-US" dirty="0"/>
              <a:t>CLICK TO EDIT MASTER TITLE STYLE</a:t>
            </a:r>
          </a:p>
        </p:txBody>
      </p:sp>
      <p:sp>
        <p:nvSpPr>
          <p:cNvPr id="9" name="Content Placeholder 2"/>
          <p:cNvSpPr>
            <a:spLocks noGrp="1"/>
          </p:cNvSpPr>
          <p:nvPr>
            <p:ph idx="1"/>
          </p:nvPr>
        </p:nvSpPr>
        <p:spPr>
          <a:xfrm>
            <a:off x="1577008" y="1825625"/>
            <a:ext cx="9776792"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Picture 16"/>
          <p:cNvPicPr>
            <a:picLocks noChangeAspect="1"/>
          </p:cNvPicPr>
          <p:nvPr userDrawn="1"/>
        </p:nvPicPr>
        <p:blipFill rotWithShape="1">
          <a:blip r:embed="rId2" cstate="print">
            <a:extLst>
              <a:ext uri="{28A0092B-C50C-407E-A947-70E740481C1C}">
                <a14:useLocalDpi xmlns:a14="http://schemas.microsoft.com/office/drawing/2010/main" val="0"/>
              </a:ext>
            </a:extLst>
          </a:blip>
          <a:srcRect l="26696" r="31637"/>
          <a:stretch/>
        </p:blipFill>
        <p:spPr>
          <a:xfrm>
            <a:off x="128642" y="4386020"/>
            <a:ext cx="1452240" cy="2541274"/>
          </a:xfrm>
          <a:prstGeom prst="rect">
            <a:avLst/>
          </a:prstGeom>
        </p:spPr>
      </p:pic>
      <p:sp>
        <p:nvSpPr>
          <p:cNvPr id="12" name="Rectangle 11"/>
          <p:cNvSpPr/>
          <p:nvPr userDrawn="1"/>
        </p:nvSpPr>
        <p:spPr>
          <a:xfrm>
            <a:off x="11353798" y="177377"/>
            <a:ext cx="838201" cy="465024"/>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40776" y="177377"/>
            <a:ext cx="550161" cy="465024"/>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4"/>
          <p:cNvSpPr txBox="1">
            <a:spLocks/>
          </p:cNvSpPr>
          <p:nvPr userDrawn="1"/>
        </p:nvSpPr>
        <p:spPr>
          <a:xfrm>
            <a:off x="10769085" y="212472"/>
            <a:ext cx="493542" cy="394834"/>
          </a:xfrm>
          <a:prstGeom prst="rect">
            <a:avLst/>
          </a:prstGeom>
        </p:spPr>
        <p:txBody>
          <a:bodyPr vert="horz" lIns="91440" tIns="45720" rIns="91440" bIns="45720" rtlCol="0" anchor="ctr"/>
          <a:lstStyle>
            <a:defPPr>
              <a:defRPr lang="en-US"/>
            </a:defPPr>
            <a:lvl1pPr marL="0" algn="ctr" defTabSz="457200" rtl="0" eaLnBrk="1" latinLnBrk="0" hangingPunct="1">
              <a:defRPr sz="1400" kern="1200">
                <a:solidFill>
                  <a:schemeClr val="bg1"/>
                </a:solidFill>
                <a:latin typeface="Trueno" charset="0"/>
                <a:ea typeface="Trueno" charset="0"/>
                <a:cs typeface="Trueno"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570EA-5160-4911-ADAA-FEC280088758}" type="slidenum">
              <a:rPr lang="en-US" smtClean="0"/>
              <a:pPr/>
              <a:t>‹#›</a:t>
            </a:fld>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00009" y="5446404"/>
            <a:ext cx="1281192" cy="1281192"/>
          </a:xfrm>
          <a:prstGeom prst="rect">
            <a:avLst/>
          </a:prstGeom>
        </p:spPr>
      </p:pic>
    </p:spTree>
    <p:extLst>
      <p:ext uri="{BB962C8B-B14F-4D97-AF65-F5344CB8AC3E}">
        <p14:creationId xmlns:p14="http://schemas.microsoft.com/office/powerpoint/2010/main" val="6382128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eadership - Section Header">
    <p:spTree>
      <p:nvGrpSpPr>
        <p:cNvPr id="1" name=""/>
        <p:cNvGrpSpPr/>
        <p:nvPr/>
      </p:nvGrpSpPr>
      <p:grpSpPr>
        <a:xfrm>
          <a:off x="0" y="0"/>
          <a:ext cx="0" cy="0"/>
          <a:chOff x="0" y="0"/>
          <a:chExt cx="0" cy="0"/>
        </a:xfrm>
      </p:grpSpPr>
      <p:pic>
        <p:nvPicPr>
          <p:cNvPr id="21" name="Picture Placeholder 4"/>
          <p:cNvPicPr>
            <a:picLocks noChangeAspect="1"/>
          </p:cNvPicPr>
          <p:nvPr userDrawn="1"/>
        </p:nvPicPr>
        <p:blipFill rotWithShape="1">
          <a:blip r:embed="rId2">
            <a:extLst>
              <a:ext uri="{28A0092B-C50C-407E-A947-70E740481C1C}">
                <a14:useLocalDpi xmlns:a14="http://schemas.microsoft.com/office/drawing/2010/main" val="0"/>
              </a:ext>
            </a:extLst>
          </a:blip>
          <a:srcRect t="11599" b="14819"/>
          <a:stretch/>
        </p:blipFill>
        <p:spPr>
          <a:xfrm>
            <a:off x="0" y="-15499"/>
            <a:ext cx="12229695" cy="5997845"/>
          </a:xfrm>
          <a:prstGeom prst="rect">
            <a:avLst/>
          </a:prstGeom>
        </p:spPr>
      </p:pic>
      <p:sp>
        <p:nvSpPr>
          <p:cNvPr id="15" name="Rectangle 14"/>
          <p:cNvSpPr/>
          <p:nvPr userDrawn="1"/>
        </p:nvSpPr>
        <p:spPr>
          <a:xfrm>
            <a:off x="-2" y="5261113"/>
            <a:ext cx="12229697" cy="1672806"/>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233530" y="5351942"/>
            <a:ext cx="8996166" cy="942840"/>
          </a:xfrm>
        </p:spPr>
        <p:txBody>
          <a:bodyPr anchor="b">
            <a:normAutofit/>
          </a:bodyPr>
          <a:lstStyle>
            <a:lvl1pPr algn="ctr">
              <a:defRPr sz="6000" b="1" baseline="0">
                <a:solidFill>
                  <a:schemeClr val="bg1"/>
                </a:solidFill>
                <a:latin typeface="Trueno" charset="0"/>
                <a:ea typeface="Trueno" charset="0"/>
                <a:cs typeface="Trueno" charset="0"/>
              </a:defRPr>
            </a:lvl1pPr>
          </a:lstStyle>
          <a:p>
            <a:r>
              <a:rPr lang="en-US" dirty="0"/>
              <a:t>CLICK TO ADD TITLE</a:t>
            </a:r>
          </a:p>
        </p:txBody>
      </p:sp>
      <p:sp>
        <p:nvSpPr>
          <p:cNvPr id="10" name="Text Placeholder 2"/>
          <p:cNvSpPr>
            <a:spLocks noGrp="1"/>
          </p:cNvSpPr>
          <p:nvPr>
            <p:ph type="body" idx="1" hasCustomPrompt="1"/>
          </p:nvPr>
        </p:nvSpPr>
        <p:spPr>
          <a:xfrm>
            <a:off x="3233529" y="6309970"/>
            <a:ext cx="8996166" cy="528150"/>
          </a:xfrm>
        </p:spPr>
        <p:txBody>
          <a:bodyPr/>
          <a:lstStyle>
            <a:lvl1pPr marL="0" indent="0" algn="ctr">
              <a:buNone/>
              <a:defRPr sz="2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text</a:t>
            </a:r>
          </a:p>
        </p:txBody>
      </p:sp>
      <p:cxnSp>
        <p:nvCxnSpPr>
          <p:cNvPr id="7" name="Straight Connector 6"/>
          <p:cNvCxnSpPr/>
          <p:nvPr userDrawn="1"/>
        </p:nvCxnSpPr>
        <p:spPr>
          <a:xfrm flipH="1">
            <a:off x="-15499" y="5261113"/>
            <a:ext cx="12260691"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 y="-1"/>
            <a:ext cx="9514392" cy="6937181"/>
          </a:xfrm>
          <a:prstGeom prst="rect">
            <a:avLst/>
          </a:prstGeom>
        </p:spPr>
      </p:pic>
    </p:spTree>
    <p:extLst>
      <p:ext uri="{BB962C8B-B14F-4D97-AF65-F5344CB8AC3E}">
        <p14:creationId xmlns:p14="http://schemas.microsoft.com/office/powerpoint/2010/main" val="358834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WSJ -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623092"/>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Trueno" charset="0"/>
                <a:ea typeface="Trueno" charset="0"/>
                <a:cs typeface="Trueno" charset="0"/>
              </a:defRPr>
            </a:lvl1pPr>
            <a:lvl2pPr>
              <a:defRPr>
                <a:latin typeface="Trueno" charset="0"/>
                <a:ea typeface="Trueno" charset="0"/>
                <a:cs typeface="Trueno" charset="0"/>
              </a:defRPr>
            </a:lvl2pPr>
            <a:lvl3pPr>
              <a:defRPr>
                <a:latin typeface="Trueno" charset="0"/>
                <a:ea typeface="Trueno" charset="0"/>
                <a:cs typeface="Trueno" charset="0"/>
              </a:defRPr>
            </a:lvl3pPr>
            <a:lvl4pPr>
              <a:defRPr>
                <a:latin typeface="Trueno" charset="0"/>
                <a:ea typeface="Trueno" charset="0"/>
                <a:cs typeface="Trueno" charset="0"/>
              </a:defRPr>
            </a:lvl4pPr>
            <a:lvl5pPr>
              <a:defRPr>
                <a:latin typeface="Trueno" charset="0"/>
                <a:ea typeface="Trueno" charset="0"/>
                <a:cs typeface="Trueno"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11353798" y="177377"/>
            <a:ext cx="838201" cy="465024"/>
          </a:xfrm>
          <a:prstGeom prst="rect">
            <a:avLst/>
          </a:prstGeom>
          <a:solidFill>
            <a:srgbClr val="62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10740776" y="177377"/>
            <a:ext cx="550161" cy="465024"/>
          </a:xfrm>
          <a:prstGeom prst="rect">
            <a:avLst/>
          </a:prstGeom>
          <a:solidFill>
            <a:srgbClr val="62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4"/>
          <p:cNvSpPr txBox="1">
            <a:spLocks/>
          </p:cNvSpPr>
          <p:nvPr userDrawn="1"/>
        </p:nvSpPr>
        <p:spPr>
          <a:xfrm>
            <a:off x="10769085" y="212472"/>
            <a:ext cx="493542" cy="394834"/>
          </a:xfrm>
          <a:prstGeom prst="rect">
            <a:avLst/>
          </a:prstGeom>
          <a:solidFill>
            <a:srgbClr val="623092"/>
          </a:solidFill>
        </p:spPr>
        <p:txBody>
          <a:bodyPr vert="horz" lIns="91440" tIns="45720" rIns="91440" bIns="45720" rtlCol="0" anchor="ctr"/>
          <a:lstStyle>
            <a:defPPr>
              <a:defRPr lang="en-US"/>
            </a:defPPr>
            <a:lvl1pPr marL="0" algn="ctr" defTabSz="457200" rtl="0" eaLnBrk="1" latinLnBrk="0" hangingPunct="1">
              <a:defRPr sz="1400" kern="1200">
                <a:solidFill>
                  <a:schemeClr val="bg1"/>
                </a:solidFill>
                <a:latin typeface="Trueno" charset="0"/>
                <a:ea typeface="Trueno" charset="0"/>
                <a:cs typeface="Trueno"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570EA-5160-4911-ADAA-FEC280088758}" type="slidenum">
              <a:rPr lang="en-US" smtClean="0"/>
              <a:pPr/>
              <a:t>‹#›</a:t>
            </a:fld>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0009" y="5446404"/>
            <a:ext cx="1281192" cy="1281192"/>
          </a:xfrm>
          <a:prstGeom prst="rect">
            <a:avLst/>
          </a:prstGeom>
        </p:spPr>
      </p:pic>
    </p:spTree>
    <p:extLst>
      <p:ext uri="{BB962C8B-B14F-4D97-AF65-F5344CB8AC3E}">
        <p14:creationId xmlns:p14="http://schemas.microsoft.com/office/powerpoint/2010/main" val="35228391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eadership - Title and Content">
    <p:spTree>
      <p:nvGrpSpPr>
        <p:cNvPr id="1" name=""/>
        <p:cNvGrpSpPr/>
        <p:nvPr/>
      </p:nvGrpSpPr>
      <p:grpSpPr>
        <a:xfrm>
          <a:off x="0" y="0"/>
          <a:ext cx="0" cy="0"/>
          <a:chOff x="0" y="0"/>
          <a:chExt cx="0" cy="0"/>
        </a:xfrm>
      </p:grpSpPr>
      <p:sp>
        <p:nvSpPr>
          <p:cNvPr id="15" name="Rectangle 14"/>
          <p:cNvSpPr/>
          <p:nvPr userDrawn="1"/>
        </p:nvSpPr>
        <p:spPr>
          <a:xfrm>
            <a:off x="10740776" y="177377"/>
            <a:ext cx="550161" cy="465024"/>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a:xfrm>
            <a:off x="1577008" y="6468894"/>
            <a:ext cx="2004391" cy="365125"/>
          </a:xfrm>
        </p:spPr>
        <p:txBody>
          <a:bodyPr/>
          <a:lstStyle/>
          <a:p>
            <a:fld id="{D9A57857-F1B1-D24A-AF12-589A9AEC450E}" type="datetime1">
              <a:rPr lang="en-US" smtClean="0"/>
              <a:t>10/18/2018</a:t>
            </a:fld>
            <a:endParaRPr lang="en-US"/>
          </a:p>
        </p:txBody>
      </p:sp>
      <p:sp>
        <p:nvSpPr>
          <p:cNvPr id="8" name="Title 1"/>
          <p:cNvSpPr>
            <a:spLocks noGrp="1"/>
          </p:cNvSpPr>
          <p:nvPr>
            <p:ph type="title" hasCustomPrompt="1"/>
          </p:nvPr>
        </p:nvSpPr>
        <p:spPr>
          <a:xfrm>
            <a:off x="613458" y="365125"/>
            <a:ext cx="10740342" cy="1325563"/>
          </a:xfrm>
        </p:spPr>
        <p:txBody>
          <a:bodyPr/>
          <a:lstStyle>
            <a:lvl1pPr>
              <a:defRPr b="1">
                <a:solidFill>
                  <a:srgbClr val="00837B"/>
                </a:solidFill>
                <a:latin typeface="Trueno" charset="0"/>
                <a:ea typeface="Trueno" charset="0"/>
                <a:cs typeface="Trueno" charset="0"/>
              </a:defRPr>
            </a:lvl1pPr>
          </a:lstStyle>
          <a:p>
            <a:r>
              <a:rPr lang="en-US" dirty="0"/>
              <a:t>CLICK TO EDIT MASTER TITLE STYLE</a:t>
            </a:r>
          </a:p>
        </p:txBody>
      </p:sp>
      <p:sp>
        <p:nvSpPr>
          <p:cNvPr id="9" name="Content Placeholder 2"/>
          <p:cNvSpPr>
            <a:spLocks noGrp="1"/>
          </p:cNvSpPr>
          <p:nvPr>
            <p:ph idx="1"/>
          </p:nvPr>
        </p:nvSpPr>
        <p:spPr>
          <a:xfrm>
            <a:off x="613458" y="1825625"/>
            <a:ext cx="10740341"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4391886"/>
            <a:ext cx="3486414" cy="2542032"/>
          </a:xfrm>
          <a:prstGeom prst="rect">
            <a:avLst/>
          </a:prstGeom>
        </p:spPr>
      </p:pic>
      <p:sp>
        <p:nvSpPr>
          <p:cNvPr id="12" name="Slide Number Placeholder 4"/>
          <p:cNvSpPr txBox="1">
            <a:spLocks/>
          </p:cNvSpPr>
          <p:nvPr userDrawn="1"/>
        </p:nvSpPr>
        <p:spPr>
          <a:xfrm>
            <a:off x="10296180" y="365125"/>
            <a:ext cx="493542"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570EA-5160-4911-ADAA-FEC280088758}" type="slidenum">
              <a:rPr lang="en-US" smtClean="0"/>
              <a:pPr/>
              <a:t>‹#›</a:t>
            </a:fld>
            <a:endParaRPr lang="en-US"/>
          </a:p>
        </p:txBody>
      </p:sp>
      <p:sp>
        <p:nvSpPr>
          <p:cNvPr id="14" name="Rectangle 13"/>
          <p:cNvSpPr/>
          <p:nvPr userDrawn="1"/>
        </p:nvSpPr>
        <p:spPr>
          <a:xfrm>
            <a:off x="11353798" y="177377"/>
            <a:ext cx="838201" cy="465024"/>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4"/>
          <p:cNvSpPr>
            <a:spLocks noGrp="1"/>
          </p:cNvSpPr>
          <p:nvPr>
            <p:ph type="sldNum" sz="quarter" idx="12"/>
          </p:nvPr>
        </p:nvSpPr>
        <p:spPr>
          <a:xfrm>
            <a:off x="10769085" y="212472"/>
            <a:ext cx="493542" cy="394834"/>
          </a:xfrm>
          <a:prstGeom prst="rect">
            <a:avLst/>
          </a:prstGeom>
        </p:spPr>
        <p:txBody>
          <a:bodyPr/>
          <a:lstStyle>
            <a:lvl1pPr algn="ctr">
              <a:defRPr sz="1400">
                <a:solidFill>
                  <a:schemeClr val="bg1"/>
                </a:solidFill>
                <a:latin typeface="Trueno" charset="0"/>
                <a:ea typeface="Trueno" charset="0"/>
                <a:cs typeface="Trueno" charset="0"/>
              </a:defRPr>
            </a:lvl1pPr>
          </a:lstStyle>
          <a:p>
            <a:fld id="{CC7570EA-5160-4911-ADAA-FEC280088758}" type="slidenum">
              <a:rPr lang="en-US" smtClean="0"/>
              <a:pPr/>
              <a:t>‹#›</a:t>
            </a:fld>
            <a:endParaRPr lang="en-U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00009" y="5446404"/>
            <a:ext cx="1281192" cy="1281192"/>
          </a:xfrm>
          <a:prstGeom prst="rect">
            <a:avLst/>
          </a:prstGeom>
        </p:spPr>
      </p:pic>
    </p:spTree>
    <p:extLst>
      <p:ext uri="{BB962C8B-B14F-4D97-AF65-F5344CB8AC3E}">
        <p14:creationId xmlns:p14="http://schemas.microsoft.com/office/powerpoint/2010/main" val="1918297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riendship - Section Header">
    <p:spTree>
      <p:nvGrpSpPr>
        <p:cNvPr id="1" name=""/>
        <p:cNvGrpSpPr/>
        <p:nvPr/>
      </p:nvGrpSpPr>
      <p:grpSpPr>
        <a:xfrm>
          <a:off x="0" y="0"/>
          <a:ext cx="0" cy="0"/>
          <a:chOff x="0" y="0"/>
          <a:chExt cx="0" cy="0"/>
        </a:xfrm>
      </p:grpSpPr>
      <p:pic>
        <p:nvPicPr>
          <p:cNvPr id="21" name="Picture Placeholder 4"/>
          <p:cNvPicPr>
            <a:picLocks noChangeAspect="1"/>
          </p:cNvPicPr>
          <p:nvPr userDrawn="1"/>
        </p:nvPicPr>
        <p:blipFill rotWithShape="1">
          <a:blip r:embed="rId2">
            <a:extLst>
              <a:ext uri="{28A0092B-C50C-407E-A947-70E740481C1C}">
                <a14:useLocalDpi xmlns:a14="http://schemas.microsoft.com/office/drawing/2010/main" val="0"/>
              </a:ext>
            </a:extLst>
          </a:blip>
          <a:srcRect t="14591"/>
          <a:stretch/>
        </p:blipFill>
        <p:spPr>
          <a:xfrm>
            <a:off x="-2" y="-38315"/>
            <a:ext cx="12229697" cy="6972233"/>
          </a:xfrm>
          <a:prstGeom prst="rect">
            <a:avLst/>
          </a:prstGeom>
        </p:spPr>
      </p:pic>
      <p:sp>
        <p:nvSpPr>
          <p:cNvPr id="15" name="Rectangle 14"/>
          <p:cNvSpPr/>
          <p:nvPr userDrawn="1"/>
        </p:nvSpPr>
        <p:spPr>
          <a:xfrm>
            <a:off x="-2" y="5261113"/>
            <a:ext cx="12229697" cy="1672806"/>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1999282" y="5351942"/>
            <a:ext cx="10230414" cy="942840"/>
          </a:xfrm>
        </p:spPr>
        <p:txBody>
          <a:bodyPr anchor="b">
            <a:normAutofit/>
          </a:bodyPr>
          <a:lstStyle>
            <a:lvl1pPr algn="ctr">
              <a:defRPr sz="6000" b="1" baseline="0">
                <a:solidFill>
                  <a:schemeClr val="bg1"/>
                </a:solidFill>
                <a:latin typeface="Trueno" charset="0"/>
                <a:ea typeface="Trueno" charset="0"/>
                <a:cs typeface="Trueno" charset="0"/>
              </a:defRPr>
            </a:lvl1pPr>
          </a:lstStyle>
          <a:p>
            <a:r>
              <a:rPr lang="en-US" dirty="0"/>
              <a:t>CLICK TO ADD TITLE</a:t>
            </a:r>
          </a:p>
        </p:txBody>
      </p:sp>
      <p:sp>
        <p:nvSpPr>
          <p:cNvPr id="10" name="Text Placeholder 2"/>
          <p:cNvSpPr>
            <a:spLocks noGrp="1"/>
          </p:cNvSpPr>
          <p:nvPr>
            <p:ph type="body" idx="1" hasCustomPrompt="1"/>
          </p:nvPr>
        </p:nvSpPr>
        <p:spPr>
          <a:xfrm>
            <a:off x="1999281" y="6309970"/>
            <a:ext cx="10230414" cy="528150"/>
          </a:xfrm>
        </p:spPr>
        <p:txBody>
          <a:bodyPr/>
          <a:lstStyle>
            <a:lvl1pPr marL="0" indent="0" algn="ctr">
              <a:buNone/>
              <a:defRPr sz="2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text</a:t>
            </a:r>
          </a:p>
        </p:txBody>
      </p:sp>
      <p:cxnSp>
        <p:nvCxnSpPr>
          <p:cNvPr id="7" name="Straight Connector 6"/>
          <p:cNvCxnSpPr/>
          <p:nvPr userDrawn="1"/>
        </p:nvCxnSpPr>
        <p:spPr>
          <a:xfrm flipH="1">
            <a:off x="-15499" y="5261113"/>
            <a:ext cx="12260691"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7970" y="-19880"/>
            <a:ext cx="9546956" cy="6960924"/>
          </a:xfrm>
          <a:prstGeom prst="rect">
            <a:avLst/>
          </a:prstGeom>
        </p:spPr>
      </p:pic>
    </p:spTree>
    <p:extLst>
      <p:ext uri="{BB962C8B-B14F-4D97-AF65-F5344CB8AC3E}">
        <p14:creationId xmlns:p14="http://schemas.microsoft.com/office/powerpoint/2010/main" val="10300506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riendship - Title and Content">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7970" y="-19880"/>
            <a:ext cx="9546956" cy="6960924"/>
          </a:xfrm>
          <a:prstGeom prst="rect">
            <a:avLst/>
          </a:prstGeom>
        </p:spPr>
      </p:pic>
      <p:sp>
        <p:nvSpPr>
          <p:cNvPr id="8" name="Title 1"/>
          <p:cNvSpPr>
            <a:spLocks noGrp="1"/>
          </p:cNvSpPr>
          <p:nvPr>
            <p:ph type="title" hasCustomPrompt="1"/>
          </p:nvPr>
        </p:nvSpPr>
        <p:spPr>
          <a:xfrm>
            <a:off x="1007390" y="365125"/>
            <a:ext cx="10346410" cy="1325563"/>
          </a:xfrm>
        </p:spPr>
        <p:txBody>
          <a:bodyPr/>
          <a:lstStyle>
            <a:lvl1pPr>
              <a:defRPr b="1">
                <a:solidFill>
                  <a:srgbClr val="00837B"/>
                </a:solidFill>
                <a:latin typeface="Trueno" charset="0"/>
                <a:ea typeface="Trueno" charset="0"/>
                <a:cs typeface="Trueno" charset="0"/>
              </a:defRPr>
            </a:lvl1pPr>
          </a:lstStyle>
          <a:p>
            <a:r>
              <a:rPr lang="en-US" dirty="0"/>
              <a:t>CLICK TO EDIT MASTER TITLE STYLE</a:t>
            </a:r>
          </a:p>
        </p:txBody>
      </p:sp>
      <p:sp>
        <p:nvSpPr>
          <p:cNvPr id="9" name="Content Placeholder 2"/>
          <p:cNvSpPr>
            <a:spLocks noGrp="1"/>
          </p:cNvSpPr>
          <p:nvPr>
            <p:ph idx="1"/>
          </p:nvPr>
        </p:nvSpPr>
        <p:spPr>
          <a:xfrm>
            <a:off x="1270862" y="1825625"/>
            <a:ext cx="1008293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p:cNvSpPr>
            <a:spLocks noGrp="1"/>
          </p:cNvSpPr>
          <p:nvPr>
            <p:ph type="dt" sz="half" idx="10"/>
          </p:nvPr>
        </p:nvSpPr>
        <p:spPr>
          <a:xfrm>
            <a:off x="1996066" y="6468894"/>
            <a:ext cx="1706104" cy="365123"/>
          </a:xfrm>
        </p:spPr>
        <p:txBody>
          <a:bodyPr/>
          <a:lstStyle/>
          <a:p>
            <a:fld id="{100B1A4A-8EA3-5640-8A4E-34DF12277C93}" type="datetime1">
              <a:rPr lang="en-US" smtClean="0"/>
              <a:t>10/18/2018</a:t>
            </a:fld>
            <a:endParaRPr lang="en-US"/>
          </a:p>
        </p:txBody>
      </p:sp>
      <p:sp>
        <p:nvSpPr>
          <p:cNvPr id="14" name="Rectangle 13"/>
          <p:cNvSpPr/>
          <p:nvPr userDrawn="1"/>
        </p:nvSpPr>
        <p:spPr>
          <a:xfrm>
            <a:off x="11353798" y="177377"/>
            <a:ext cx="838201" cy="465024"/>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0740776" y="177377"/>
            <a:ext cx="550161" cy="465024"/>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4"/>
          <p:cNvSpPr txBox="1">
            <a:spLocks/>
          </p:cNvSpPr>
          <p:nvPr userDrawn="1"/>
        </p:nvSpPr>
        <p:spPr>
          <a:xfrm>
            <a:off x="10769085" y="212472"/>
            <a:ext cx="493542" cy="394834"/>
          </a:xfrm>
          <a:prstGeom prst="rect">
            <a:avLst/>
          </a:prstGeom>
        </p:spPr>
        <p:txBody>
          <a:bodyPr vert="horz" lIns="91440" tIns="45720" rIns="91440" bIns="45720" rtlCol="0" anchor="ctr"/>
          <a:lstStyle>
            <a:defPPr>
              <a:defRPr lang="en-US"/>
            </a:defPPr>
            <a:lvl1pPr marL="0" algn="ctr" defTabSz="457200" rtl="0" eaLnBrk="1" latinLnBrk="0" hangingPunct="1">
              <a:defRPr sz="1400" kern="1200">
                <a:solidFill>
                  <a:schemeClr val="bg1"/>
                </a:solidFill>
                <a:latin typeface="Trueno" charset="0"/>
                <a:ea typeface="Trueno" charset="0"/>
                <a:cs typeface="Trueno"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570EA-5160-4911-ADAA-FEC280088758}" type="slidenum">
              <a:rPr lang="en-US" smtClean="0"/>
              <a:pPr/>
              <a:t>‹#›</a:t>
            </a:fld>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00009" y="5446404"/>
            <a:ext cx="1281192" cy="1281192"/>
          </a:xfrm>
          <a:prstGeom prst="rect">
            <a:avLst/>
          </a:prstGeom>
        </p:spPr>
      </p:pic>
    </p:spTree>
    <p:extLst>
      <p:ext uri="{BB962C8B-B14F-4D97-AF65-F5344CB8AC3E}">
        <p14:creationId xmlns:p14="http://schemas.microsoft.com/office/powerpoint/2010/main" val="8859939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ustainability - Section Header">
    <p:spTree>
      <p:nvGrpSpPr>
        <p:cNvPr id="1" name=""/>
        <p:cNvGrpSpPr/>
        <p:nvPr/>
      </p:nvGrpSpPr>
      <p:grpSpPr>
        <a:xfrm>
          <a:off x="0" y="0"/>
          <a:ext cx="0" cy="0"/>
          <a:chOff x="0" y="0"/>
          <a:chExt cx="0" cy="0"/>
        </a:xfrm>
      </p:grpSpPr>
      <p:pic>
        <p:nvPicPr>
          <p:cNvPr id="21" name="Picture Placeholder 4"/>
          <p:cNvPicPr>
            <a:picLocks noChangeAspect="1"/>
          </p:cNvPicPr>
          <p:nvPr userDrawn="1"/>
        </p:nvPicPr>
        <p:blipFill rotWithShape="1">
          <a:blip r:embed="rId2" cstate="print">
            <a:extLst>
              <a:ext uri="{28A0092B-C50C-407E-A947-70E740481C1C}">
                <a14:useLocalDpi xmlns:a14="http://schemas.microsoft.com/office/drawing/2010/main" val="0"/>
              </a:ext>
            </a:extLst>
          </a:blip>
          <a:srcRect t="2860" b="12289"/>
          <a:stretch/>
        </p:blipFill>
        <p:spPr>
          <a:xfrm>
            <a:off x="0" y="0"/>
            <a:ext cx="12229694" cy="6896746"/>
          </a:xfrm>
          <a:prstGeom prst="rect">
            <a:avLst/>
          </a:prstGeom>
        </p:spPr>
      </p:pic>
      <p:sp>
        <p:nvSpPr>
          <p:cNvPr id="15" name="Rectangle 14"/>
          <p:cNvSpPr/>
          <p:nvPr userDrawn="1"/>
        </p:nvSpPr>
        <p:spPr>
          <a:xfrm>
            <a:off x="-2" y="5261113"/>
            <a:ext cx="12229697" cy="1672806"/>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239146" y="5351942"/>
            <a:ext cx="8990549" cy="942840"/>
          </a:xfrm>
        </p:spPr>
        <p:txBody>
          <a:bodyPr anchor="b">
            <a:normAutofit/>
          </a:bodyPr>
          <a:lstStyle>
            <a:lvl1pPr algn="ctr">
              <a:defRPr sz="6000" b="1" baseline="0">
                <a:solidFill>
                  <a:schemeClr val="bg1"/>
                </a:solidFill>
                <a:latin typeface="Trueno" charset="0"/>
                <a:ea typeface="Trueno" charset="0"/>
                <a:cs typeface="Trueno" charset="0"/>
              </a:defRPr>
            </a:lvl1pPr>
          </a:lstStyle>
          <a:p>
            <a:r>
              <a:rPr lang="en-US" dirty="0"/>
              <a:t>CLICK TO ADD TITLE</a:t>
            </a:r>
          </a:p>
        </p:txBody>
      </p:sp>
      <p:sp>
        <p:nvSpPr>
          <p:cNvPr id="10" name="Text Placeholder 2"/>
          <p:cNvSpPr>
            <a:spLocks noGrp="1"/>
          </p:cNvSpPr>
          <p:nvPr>
            <p:ph type="body" idx="1" hasCustomPrompt="1"/>
          </p:nvPr>
        </p:nvSpPr>
        <p:spPr>
          <a:xfrm>
            <a:off x="3239145" y="6309970"/>
            <a:ext cx="8990549" cy="528150"/>
          </a:xfrm>
        </p:spPr>
        <p:txBody>
          <a:bodyPr/>
          <a:lstStyle>
            <a:lvl1pPr marL="0" indent="0" algn="ctr">
              <a:buNone/>
              <a:defRPr sz="2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text</a:t>
            </a:r>
          </a:p>
        </p:txBody>
      </p:sp>
      <p:cxnSp>
        <p:nvCxnSpPr>
          <p:cNvPr id="7" name="Straight Connector 6"/>
          <p:cNvCxnSpPr/>
          <p:nvPr userDrawn="1"/>
        </p:nvCxnSpPr>
        <p:spPr>
          <a:xfrm flipH="1">
            <a:off x="-15499" y="5261113"/>
            <a:ext cx="12260691"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rotWithShape="1">
          <a:blip r:embed="rId3" cstate="print">
            <a:extLst>
              <a:ext uri="{28A0092B-C50C-407E-A947-70E740481C1C}">
                <a14:useLocalDpi xmlns:a14="http://schemas.microsoft.com/office/drawing/2010/main" val="0"/>
              </a:ext>
            </a:extLst>
          </a:blip>
          <a:srcRect l="48271" b="27474"/>
          <a:stretch/>
        </p:blipFill>
        <p:spPr>
          <a:xfrm>
            <a:off x="-15498" y="1953939"/>
            <a:ext cx="4865547" cy="4973803"/>
          </a:xfrm>
          <a:prstGeom prst="rect">
            <a:avLst/>
          </a:prstGeom>
        </p:spPr>
      </p:pic>
    </p:spTree>
    <p:extLst>
      <p:ext uri="{BB962C8B-B14F-4D97-AF65-F5344CB8AC3E}">
        <p14:creationId xmlns:p14="http://schemas.microsoft.com/office/powerpoint/2010/main" val="7552763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ustainability - Title and Content">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1007390" y="365125"/>
            <a:ext cx="10346410" cy="1325563"/>
          </a:xfrm>
        </p:spPr>
        <p:txBody>
          <a:bodyPr/>
          <a:lstStyle>
            <a:lvl1pPr>
              <a:defRPr b="1" baseline="0">
                <a:solidFill>
                  <a:srgbClr val="00837B"/>
                </a:solidFill>
                <a:latin typeface="Trueno" charset="0"/>
                <a:ea typeface="Trueno" charset="0"/>
                <a:cs typeface="Trueno" charset="0"/>
              </a:defRPr>
            </a:lvl1pPr>
          </a:lstStyle>
          <a:p>
            <a:r>
              <a:rPr lang="en-US" dirty="0"/>
              <a:t>CLICK TO EDIT MASTER TITLE STYLE</a:t>
            </a:r>
          </a:p>
        </p:txBody>
      </p:sp>
      <p:sp>
        <p:nvSpPr>
          <p:cNvPr id="9" name="Content Placeholder 2"/>
          <p:cNvSpPr>
            <a:spLocks noGrp="1"/>
          </p:cNvSpPr>
          <p:nvPr>
            <p:ph idx="1"/>
          </p:nvPr>
        </p:nvSpPr>
        <p:spPr>
          <a:xfrm>
            <a:off x="1007390" y="1825625"/>
            <a:ext cx="10346409"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p:cNvSpPr>
            <a:spLocks noGrp="1"/>
          </p:cNvSpPr>
          <p:nvPr>
            <p:ph type="dt" sz="half" idx="10"/>
          </p:nvPr>
        </p:nvSpPr>
        <p:spPr>
          <a:xfrm>
            <a:off x="1875295" y="6468894"/>
            <a:ext cx="1706104" cy="365123"/>
          </a:xfrm>
        </p:spPr>
        <p:txBody>
          <a:bodyPr/>
          <a:lstStyle/>
          <a:p>
            <a:fld id="{CA5EA81A-1341-0948-A0AD-D4250D8BE10A}" type="datetime1">
              <a:rPr lang="en-US" smtClean="0"/>
              <a:t>10/18/2018</a:t>
            </a:fld>
            <a:endParaRPr lang="en-US"/>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l="32003" b="30267"/>
          <a:stretch/>
        </p:blipFill>
        <p:spPr>
          <a:xfrm>
            <a:off x="-15498" y="5155096"/>
            <a:ext cx="2370637" cy="1772646"/>
          </a:xfrm>
          <a:prstGeom prst="rect">
            <a:avLst/>
          </a:prstGeom>
        </p:spPr>
      </p:pic>
      <p:sp>
        <p:nvSpPr>
          <p:cNvPr id="12" name="Rectangle 11"/>
          <p:cNvSpPr/>
          <p:nvPr userDrawn="1"/>
        </p:nvSpPr>
        <p:spPr>
          <a:xfrm>
            <a:off x="11353798" y="177377"/>
            <a:ext cx="838201" cy="465024"/>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40776" y="177377"/>
            <a:ext cx="550161" cy="465024"/>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4"/>
          <p:cNvSpPr txBox="1">
            <a:spLocks/>
          </p:cNvSpPr>
          <p:nvPr userDrawn="1"/>
        </p:nvSpPr>
        <p:spPr>
          <a:xfrm>
            <a:off x="10769085" y="212472"/>
            <a:ext cx="493542" cy="394834"/>
          </a:xfrm>
          <a:prstGeom prst="rect">
            <a:avLst/>
          </a:prstGeom>
        </p:spPr>
        <p:txBody>
          <a:bodyPr vert="horz" lIns="91440" tIns="45720" rIns="91440" bIns="45720" rtlCol="0" anchor="ctr"/>
          <a:lstStyle>
            <a:defPPr>
              <a:defRPr lang="en-US"/>
            </a:defPPr>
            <a:lvl1pPr marL="0" algn="ctr" defTabSz="457200" rtl="0" eaLnBrk="1" latinLnBrk="0" hangingPunct="1">
              <a:defRPr sz="1400" kern="1200">
                <a:solidFill>
                  <a:schemeClr val="bg1"/>
                </a:solidFill>
                <a:latin typeface="Trueno" charset="0"/>
                <a:ea typeface="Trueno" charset="0"/>
                <a:cs typeface="Trueno"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570EA-5160-4911-ADAA-FEC280088758}" type="slidenum">
              <a:rPr lang="en-US" smtClean="0"/>
              <a:pPr/>
              <a:t>‹#›</a:t>
            </a:fld>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00009" y="5446404"/>
            <a:ext cx="1281192" cy="1281192"/>
          </a:xfrm>
          <a:prstGeom prst="rect">
            <a:avLst/>
          </a:prstGeom>
        </p:spPr>
      </p:pic>
    </p:spTree>
    <p:extLst>
      <p:ext uri="{BB962C8B-B14F-4D97-AF65-F5344CB8AC3E}">
        <p14:creationId xmlns:p14="http://schemas.microsoft.com/office/powerpoint/2010/main" val="9409681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rvice - Section Header">
    <p:spTree>
      <p:nvGrpSpPr>
        <p:cNvPr id="1" name=""/>
        <p:cNvGrpSpPr/>
        <p:nvPr/>
      </p:nvGrpSpPr>
      <p:grpSpPr>
        <a:xfrm>
          <a:off x="0" y="0"/>
          <a:ext cx="0" cy="0"/>
          <a:chOff x="0" y="0"/>
          <a:chExt cx="0" cy="0"/>
        </a:xfrm>
      </p:grpSpPr>
      <p:pic>
        <p:nvPicPr>
          <p:cNvPr id="21" name="Picture Placeholder 4"/>
          <p:cNvPicPr>
            <a:picLocks noChangeAspect="1"/>
          </p:cNvPicPr>
          <p:nvPr userDrawn="1"/>
        </p:nvPicPr>
        <p:blipFill rotWithShape="1">
          <a:blip r:embed="rId2" cstate="print">
            <a:extLst>
              <a:ext uri="{28A0092B-C50C-407E-A947-70E740481C1C}">
                <a14:useLocalDpi xmlns:a14="http://schemas.microsoft.com/office/drawing/2010/main" val="0"/>
              </a:ext>
            </a:extLst>
          </a:blip>
          <a:srcRect b="25410"/>
          <a:stretch/>
        </p:blipFill>
        <p:spPr>
          <a:xfrm>
            <a:off x="0" y="0"/>
            <a:ext cx="12245192" cy="6850251"/>
          </a:xfrm>
          <a:prstGeom prst="rect">
            <a:avLst/>
          </a:prstGeom>
        </p:spPr>
      </p:pic>
      <p:sp>
        <p:nvSpPr>
          <p:cNvPr id="15" name="Rectangle 14"/>
          <p:cNvSpPr/>
          <p:nvPr userDrawn="1"/>
        </p:nvSpPr>
        <p:spPr>
          <a:xfrm>
            <a:off x="-2" y="5261113"/>
            <a:ext cx="12229697" cy="1672806"/>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239146" y="5351942"/>
            <a:ext cx="8990549" cy="942840"/>
          </a:xfrm>
        </p:spPr>
        <p:txBody>
          <a:bodyPr anchor="b">
            <a:normAutofit/>
          </a:bodyPr>
          <a:lstStyle>
            <a:lvl1pPr algn="ctr">
              <a:defRPr sz="6000" b="1" baseline="0">
                <a:solidFill>
                  <a:schemeClr val="bg1"/>
                </a:solidFill>
                <a:latin typeface="Trueno" charset="0"/>
                <a:ea typeface="Trueno" charset="0"/>
                <a:cs typeface="Trueno" charset="0"/>
              </a:defRPr>
            </a:lvl1pPr>
          </a:lstStyle>
          <a:p>
            <a:r>
              <a:rPr lang="en-US" dirty="0"/>
              <a:t>CLICK TO ADD TITLE</a:t>
            </a:r>
          </a:p>
        </p:txBody>
      </p:sp>
      <p:sp>
        <p:nvSpPr>
          <p:cNvPr id="10" name="Text Placeholder 2"/>
          <p:cNvSpPr>
            <a:spLocks noGrp="1"/>
          </p:cNvSpPr>
          <p:nvPr>
            <p:ph type="body" idx="1" hasCustomPrompt="1"/>
          </p:nvPr>
        </p:nvSpPr>
        <p:spPr>
          <a:xfrm>
            <a:off x="3239145" y="6309970"/>
            <a:ext cx="8990549" cy="528150"/>
          </a:xfrm>
        </p:spPr>
        <p:txBody>
          <a:bodyPr/>
          <a:lstStyle>
            <a:lvl1pPr marL="0" indent="0" algn="ctr">
              <a:buNone/>
              <a:defRPr sz="2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text</a:t>
            </a:r>
          </a:p>
        </p:txBody>
      </p:sp>
      <p:cxnSp>
        <p:nvCxnSpPr>
          <p:cNvPr id="4" name="Straight Connector 3"/>
          <p:cNvCxnSpPr/>
          <p:nvPr userDrawn="1"/>
        </p:nvCxnSpPr>
        <p:spPr>
          <a:xfrm flipH="1">
            <a:off x="-15499" y="5261113"/>
            <a:ext cx="12260691"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userDrawn="1"/>
        </p:nvPicPr>
        <p:blipFill rotWithShape="1">
          <a:blip r:embed="rId3">
            <a:extLst>
              <a:ext uri="{28A0092B-C50C-407E-A947-70E740481C1C}">
                <a14:useLocalDpi xmlns:a14="http://schemas.microsoft.com/office/drawing/2010/main" val="0"/>
              </a:ext>
            </a:extLst>
          </a:blip>
          <a:srcRect l="28702" t="13091" r="11587" b="26796"/>
          <a:stretch/>
        </p:blipFill>
        <p:spPr>
          <a:xfrm>
            <a:off x="-15499" y="2820692"/>
            <a:ext cx="4045057" cy="4122549"/>
          </a:xfrm>
          <a:prstGeom prst="rect">
            <a:avLst/>
          </a:prstGeom>
        </p:spPr>
      </p:pic>
    </p:spTree>
    <p:extLst>
      <p:ext uri="{BB962C8B-B14F-4D97-AF65-F5344CB8AC3E}">
        <p14:creationId xmlns:p14="http://schemas.microsoft.com/office/powerpoint/2010/main" val="18047569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rvice - Title and Content">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1007390" y="365125"/>
            <a:ext cx="10346410" cy="1325563"/>
          </a:xfrm>
        </p:spPr>
        <p:txBody>
          <a:bodyPr/>
          <a:lstStyle>
            <a:lvl1pPr>
              <a:defRPr b="1">
                <a:solidFill>
                  <a:srgbClr val="00837B"/>
                </a:solidFill>
                <a:latin typeface="Trueno" charset="0"/>
                <a:ea typeface="Trueno" charset="0"/>
                <a:cs typeface="Trueno" charset="0"/>
              </a:defRPr>
            </a:lvl1pPr>
          </a:lstStyle>
          <a:p>
            <a:r>
              <a:rPr lang="en-US" dirty="0"/>
              <a:t>CLICK TO EDIT MASTER TITLE STYLE</a:t>
            </a:r>
          </a:p>
        </p:txBody>
      </p:sp>
      <p:sp>
        <p:nvSpPr>
          <p:cNvPr id="9" name="Content Placeholder 2"/>
          <p:cNvSpPr>
            <a:spLocks noGrp="1"/>
          </p:cNvSpPr>
          <p:nvPr>
            <p:ph idx="1"/>
          </p:nvPr>
        </p:nvSpPr>
        <p:spPr>
          <a:xfrm>
            <a:off x="1007390" y="1825625"/>
            <a:ext cx="10346409"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p:cNvSpPr>
            <a:spLocks noGrp="1"/>
          </p:cNvSpPr>
          <p:nvPr>
            <p:ph type="dt" sz="half" idx="10"/>
          </p:nvPr>
        </p:nvSpPr>
        <p:spPr>
          <a:xfrm>
            <a:off x="1875295" y="6468894"/>
            <a:ext cx="1706104" cy="365123"/>
          </a:xfrm>
        </p:spPr>
        <p:txBody>
          <a:bodyPr/>
          <a:lstStyle/>
          <a:p>
            <a:fld id="{DABEA152-B63B-0447-A95B-12609160AC26}" type="datetime1">
              <a:rPr lang="en-US" smtClean="0"/>
              <a:t>10/18/2018</a:t>
            </a:fld>
            <a:endParaRPr lang="en-US"/>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3477670">
            <a:off x="-749046" y="4540979"/>
            <a:ext cx="3486415" cy="2542032"/>
          </a:xfrm>
          <a:prstGeom prst="rect">
            <a:avLst/>
          </a:prstGeom>
        </p:spPr>
      </p:pic>
      <p:sp>
        <p:nvSpPr>
          <p:cNvPr id="12" name="Rectangle 11"/>
          <p:cNvSpPr/>
          <p:nvPr userDrawn="1"/>
        </p:nvSpPr>
        <p:spPr>
          <a:xfrm>
            <a:off x="11353798" y="177377"/>
            <a:ext cx="838201" cy="465024"/>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40776" y="177377"/>
            <a:ext cx="550161" cy="465024"/>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4"/>
          <p:cNvSpPr txBox="1">
            <a:spLocks/>
          </p:cNvSpPr>
          <p:nvPr userDrawn="1"/>
        </p:nvSpPr>
        <p:spPr>
          <a:xfrm>
            <a:off x="10769085" y="212472"/>
            <a:ext cx="493542" cy="394834"/>
          </a:xfrm>
          <a:prstGeom prst="rect">
            <a:avLst/>
          </a:prstGeom>
        </p:spPr>
        <p:txBody>
          <a:bodyPr vert="horz" lIns="91440" tIns="45720" rIns="91440" bIns="45720" rtlCol="0" anchor="ctr"/>
          <a:lstStyle>
            <a:defPPr>
              <a:defRPr lang="en-US"/>
            </a:defPPr>
            <a:lvl1pPr marL="0" algn="ctr" defTabSz="457200" rtl="0" eaLnBrk="1" latinLnBrk="0" hangingPunct="1">
              <a:defRPr sz="1400" kern="1200">
                <a:solidFill>
                  <a:schemeClr val="bg1"/>
                </a:solidFill>
                <a:latin typeface="Trueno" charset="0"/>
                <a:ea typeface="Trueno" charset="0"/>
                <a:cs typeface="Trueno"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570EA-5160-4911-ADAA-FEC280088758}" type="slidenum">
              <a:rPr lang="en-US" smtClean="0"/>
              <a:pPr/>
              <a:t>‹#›</a:t>
            </a:fld>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00009" y="5446404"/>
            <a:ext cx="1281192" cy="1281192"/>
          </a:xfrm>
          <a:prstGeom prst="rect">
            <a:avLst/>
          </a:prstGeom>
        </p:spPr>
      </p:pic>
    </p:spTree>
    <p:extLst>
      <p:ext uri="{BB962C8B-B14F-4D97-AF65-F5344CB8AC3E}">
        <p14:creationId xmlns:p14="http://schemas.microsoft.com/office/powerpoint/2010/main" val="8436888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ogram - Title and Content">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1007390" y="365125"/>
            <a:ext cx="10346410" cy="1325563"/>
          </a:xfrm>
        </p:spPr>
        <p:txBody>
          <a:bodyPr/>
          <a:lstStyle>
            <a:lvl1pPr>
              <a:defRPr>
                <a:solidFill>
                  <a:srgbClr val="00837B"/>
                </a:solidFill>
              </a:defRPr>
            </a:lvl1pPr>
          </a:lstStyle>
          <a:p>
            <a:r>
              <a:rPr lang="en-US" dirty="0"/>
              <a:t>CLICK TO EDIT MASTER TITLE STYLE</a:t>
            </a:r>
          </a:p>
        </p:txBody>
      </p:sp>
      <p:sp>
        <p:nvSpPr>
          <p:cNvPr id="9" name="Content Placeholder 2"/>
          <p:cNvSpPr>
            <a:spLocks noGrp="1"/>
          </p:cNvSpPr>
          <p:nvPr>
            <p:ph idx="1"/>
          </p:nvPr>
        </p:nvSpPr>
        <p:spPr>
          <a:xfrm>
            <a:off x="1007390" y="1825625"/>
            <a:ext cx="10346409"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p:cNvSpPr/>
          <p:nvPr userDrawn="1"/>
        </p:nvSpPr>
        <p:spPr>
          <a:xfrm>
            <a:off x="11353798" y="177377"/>
            <a:ext cx="838201" cy="465024"/>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40776" y="177377"/>
            <a:ext cx="550161" cy="465024"/>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4"/>
          <p:cNvSpPr txBox="1">
            <a:spLocks/>
          </p:cNvSpPr>
          <p:nvPr userDrawn="1"/>
        </p:nvSpPr>
        <p:spPr>
          <a:xfrm>
            <a:off x="10769085" y="212472"/>
            <a:ext cx="493542" cy="394834"/>
          </a:xfrm>
          <a:prstGeom prst="rect">
            <a:avLst/>
          </a:prstGeom>
        </p:spPr>
        <p:txBody>
          <a:bodyPr vert="horz" lIns="91440" tIns="45720" rIns="91440" bIns="45720" rtlCol="0" anchor="ctr"/>
          <a:lstStyle>
            <a:defPPr>
              <a:defRPr lang="en-US"/>
            </a:defPPr>
            <a:lvl1pPr marL="0" algn="ctr" defTabSz="457200" rtl="0" eaLnBrk="1" latinLnBrk="0" hangingPunct="1">
              <a:defRPr sz="1400" kern="1200">
                <a:solidFill>
                  <a:schemeClr val="bg1"/>
                </a:solidFill>
                <a:latin typeface="Trueno" charset="0"/>
                <a:ea typeface="Trueno" charset="0"/>
                <a:cs typeface="Trueno"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570EA-5160-4911-ADAA-FEC280088758}" type="slidenum">
              <a:rPr lang="en-US" smtClean="0"/>
              <a:pPr/>
              <a:t>‹#›</a:t>
            </a:fld>
            <a:endParaRPr lang="en-US" dirty="0"/>
          </a:p>
        </p:txBody>
      </p:sp>
      <p:sp>
        <p:nvSpPr>
          <p:cNvPr id="17" name="Date Placeholder 3"/>
          <p:cNvSpPr txBox="1">
            <a:spLocks/>
          </p:cNvSpPr>
          <p:nvPr userDrawn="1"/>
        </p:nvSpPr>
        <p:spPr>
          <a:xfrm>
            <a:off x="838200" y="6524791"/>
            <a:ext cx="27432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bg1"/>
                </a:solidFill>
                <a:latin typeface="Trueno" charset="0"/>
                <a:ea typeface="Trueno" charset="0"/>
                <a:cs typeface="Trueno"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FF73FF3-BCC9-B34E-A15D-2EC161BC125F}" type="datetime1">
              <a:rPr lang="en-US" smtClean="0"/>
              <a:pPr/>
              <a:t>10/18/2018</a:t>
            </a:fld>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0009" y="5446404"/>
            <a:ext cx="1281192" cy="1281192"/>
          </a:xfrm>
          <a:prstGeom prst="rect">
            <a:avLst/>
          </a:prstGeom>
        </p:spPr>
      </p:pic>
    </p:spTree>
    <p:extLst>
      <p:ext uri="{BB962C8B-B14F-4D97-AF65-F5344CB8AC3E}">
        <p14:creationId xmlns:p14="http://schemas.microsoft.com/office/powerpoint/2010/main" val="21246397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Program - 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1913206"/>
            <a:ext cx="10515600" cy="1326906"/>
          </a:xfrm>
        </p:spPr>
        <p:txBody>
          <a:bodyPr anchor="b">
            <a:normAutofit/>
          </a:bodyPr>
          <a:lstStyle>
            <a:lvl1pPr>
              <a:defRPr sz="4800">
                <a:solidFill>
                  <a:srgbClr val="00837B"/>
                </a:solidFill>
              </a:defRPr>
            </a:lvl1pPr>
          </a:lstStyle>
          <a:p>
            <a:r>
              <a:rPr lang="en-US" dirty="0"/>
              <a:t>CLICK TO EDIT MASTER TITLE STYLE</a:t>
            </a:r>
          </a:p>
        </p:txBody>
      </p:sp>
      <p:sp>
        <p:nvSpPr>
          <p:cNvPr id="3" name="Text Placeholder 2"/>
          <p:cNvSpPr>
            <a:spLocks noGrp="1"/>
          </p:cNvSpPr>
          <p:nvPr>
            <p:ph type="body" idx="1"/>
          </p:nvPr>
        </p:nvSpPr>
        <p:spPr>
          <a:xfrm>
            <a:off x="838200" y="3267100"/>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2FF73FF3-BCC9-B34E-A15D-2EC161BC125F}" type="datetime1">
              <a:rPr lang="en-US" smtClean="0"/>
              <a:t>10/18/2018</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5019" y="5446404"/>
            <a:ext cx="1281192" cy="1281192"/>
          </a:xfrm>
          <a:prstGeom prst="rect">
            <a:avLst/>
          </a:prstGeom>
        </p:spPr>
      </p:pic>
    </p:spTree>
    <p:extLst>
      <p:ext uri="{BB962C8B-B14F-4D97-AF65-F5344CB8AC3E}">
        <p14:creationId xmlns:p14="http://schemas.microsoft.com/office/powerpoint/2010/main" val="18876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Program - 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00837B"/>
                </a:solidFill>
              </a:defRPr>
            </a:lvl1pPr>
          </a:lstStyle>
          <a:p>
            <a:r>
              <a:rPr lang="en-US" dirty="0"/>
              <a:t>CLICK TO EDIT MASTER TITLE STYLE</a:t>
            </a:r>
          </a:p>
        </p:txBody>
      </p:sp>
      <p:sp>
        <p:nvSpPr>
          <p:cNvPr id="5" name="Date Placeholder 4"/>
          <p:cNvSpPr>
            <a:spLocks noGrp="1"/>
          </p:cNvSpPr>
          <p:nvPr>
            <p:ph type="dt" sz="half" idx="10"/>
          </p:nvPr>
        </p:nvSpPr>
        <p:spPr/>
        <p:txBody>
          <a:bodyPr/>
          <a:lstStyle/>
          <a:p>
            <a:fld id="{527DFE17-4A22-EB44-92EB-EADCF2D3AEFF}" type="datetime1">
              <a:rPr lang="en-US" smtClean="0"/>
              <a:t>10/18/2018</a:t>
            </a:fld>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Rectangle 12"/>
          <p:cNvSpPr/>
          <p:nvPr userDrawn="1"/>
        </p:nvSpPr>
        <p:spPr>
          <a:xfrm>
            <a:off x="11353798" y="177377"/>
            <a:ext cx="838201" cy="465024"/>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40776" y="177377"/>
            <a:ext cx="550161" cy="465024"/>
          </a:xfrm>
          <a:prstGeom prst="rect">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4"/>
          <p:cNvSpPr txBox="1">
            <a:spLocks/>
          </p:cNvSpPr>
          <p:nvPr userDrawn="1"/>
        </p:nvSpPr>
        <p:spPr>
          <a:xfrm>
            <a:off x="10769085" y="212472"/>
            <a:ext cx="493542" cy="394834"/>
          </a:xfrm>
          <a:prstGeom prst="rect">
            <a:avLst/>
          </a:prstGeom>
          <a:solidFill>
            <a:srgbClr val="00837B"/>
          </a:solidFill>
        </p:spPr>
        <p:txBody>
          <a:bodyPr vert="horz" lIns="91440" tIns="45720" rIns="91440" bIns="45720" rtlCol="0" anchor="ctr"/>
          <a:lstStyle>
            <a:defPPr>
              <a:defRPr lang="en-US"/>
            </a:defPPr>
            <a:lvl1pPr marL="0" algn="ctr" defTabSz="457200" rtl="0" eaLnBrk="1" latinLnBrk="0" hangingPunct="1">
              <a:defRPr sz="1400" kern="1200">
                <a:solidFill>
                  <a:schemeClr val="bg1"/>
                </a:solidFill>
                <a:latin typeface="Trueno" charset="0"/>
                <a:ea typeface="Trueno" charset="0"/>
                <a:cs typeface="Trueno"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570EA-5160-4911-ADAA-FEC280088758}" type="slidenum">
              <a:rPr lang="en-US" smtClean="0"/>
              <a:pPr/>
              <a:t>‹#›</a:t>
            </a:fld>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0009" y="5446404"/>
            <a:ext cx="1281192" cy="1281192"/>
          </a:xfrm>
          <a:prstGeom prst="rect">
            <a:avLst/>
          </a:prstGeom>
        </p:spPr>
      </p:pic>
    </p:spTree>
    <p:extLst>
      <p:ext uri="{BB962C8B-B14F-4D97-AF65-F5344CB8AC3E}">
        <p14:creationId xmlns:p14="http://schemas.microsoft.com/office/powerpoint/2010/main" val="1796198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WSJ - 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1913206"/>
            <a:ext cx="10515600" cy="1326906"/>
          </a:xfrm>
        </p:spPr>
        <p:txBody>
          <a:bodyPr anchor="b">
            <a:normAutofit/>
          </a:bodyPr>
          <a:lstStyle>
            <a:lvl1pPr>
              <a:defRPr sz="4800">
                <a:solidFill>
                  <a:srgbClr val="623092"/>
                </a:solidFill>
              </a:defRPr>
            </a:lvl1pPr>
          </a:lstStyle>
          <a:p>
            <a:r>
              <a:rPr lang="en-US" dirty="0"/>
              <a:t>CLICK TO EDIT MASTER TITLE STYLE</a:t>
            </a:r>
          </a:p>
        </p:txBody>
      </p:sp>
      <p:sp>
        <p:nvSpPr>
          <p:cNvPr id="3" name="Text Placeholder 2"/>
          <p:cNvSpPr>
            <a:spLocks noGrp="1"/>
          </p:cNvSpPr>
          <p:nvPr>
            <p:ph type="body" idx="1"/>
          </p:nvPr>
        </p:nvSpPr>
        <p:spPr>
          <a:xfrm>
            <a:off x="838200" y="3267100"/>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0009" y="5446404"/>
            <a:ext cx="1281192" cy="1281192"/>
          </a:xfrm>
          <a:prstGeom prst="rect">
            <a:avLst/>
          </a:prstGeom>
        </p:spPr>
      </p:pic>
    </p:spTree>
    <p:extLst>
      <p:ext uri="{BB962C8B-B14F-4D97-AF65-F5344CB8AC3E}">
        <p14:creationId xmlns:p14="http://schemas.microsoft.com/office/powerpoint/2010/main" val="21965737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Program - Blank">
    <p:spTree>
      <p:nvGrpSpPr>
        <p:cNvPr id="1" name=""/>
        <p:cNvGrpSpPr/>
        <p:nvPr/>
      </p:nvGrpSpPr>
      <p:grpSpPr>
        <a:xfrm>
          <a:off x="0" y="0"/>
          <a:ext cx="0" cy="0"/>
          <a:chOff x="0" y="0"/>
          <a:chExt cx="0" cy="0"/>
        </a:xfrm>
      </p:grpSpPr>
      <p:sp>
        <p:nvSpPr>
          <p:cNvPr id="10" name="Rectangle 9"/>
          <p:cNvSpPr/>
          <p:nvPr userDrawn="1"/>
        </p:nvSpPr>
        <p:spPr>
          <a:xfrm>
            <a:off x="11353798" y="177377"/>
            <a:ext cx="838201" cy="465024"/>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10740776" y="177377"/>
            <a:ext cx="550161" cy="465024"/>
          </a:xfrm>
          <a:prstGeom prst="rect">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4"/>
          <p:cNvSpPr txBox="1">
            <a:spLocks/>
          </p:cNvSpPr>
          <p:nvPr userDrawn="1"/>
        </p:nvSpPr>
        <p:spPr>
          <a:xfrm>
            <a:off x="10769085" y="212472"/>
            <a:ext cx="493542" cy="394834"/>
          </a:xfrm>
          <a:prstGeom prst="rect">
            <a:avLst/>
          </a:prstGeom>
          <a:solidFill>
            <a:srgbClr val="00837B"/>
          </a:solidFill>
        </p:spPr>
        <p:txBody>
          <a:bodyPr vert="horz" lIns="91440" tIns="45720" rIns="91440" bIns="45720" rtlCol="0" anchor="ctr"/>
          <a:lstStyle>
            <a:defPPr>
              <a:defRPr lang="en-US"/>
            </a:defPPr>
            <a:lvl1pPr marL="0" algn="ctr" defTabSz="457200" rtl="0" eaLnBrk="1" latinLnBrk="0" hangingPunct="1">
              <a:defRPr sz="1400" kern="1200">
                <a:solidFill>
                  <a:schemeClr val="bg1"/>
                </a:solidFill>
                <a:latin typeface="Trueno" charset="0"/>
                <a:ea typeface="Trueno" charset="0"/>
                <a:cs typeface="Trueno"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570EA-5160-4911-ADAA-FEC280088758}" type="slidenum">
              <a:rPr lang="en-US" smtClean="0"/>
              <a:pPr/>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0009" y="5446404"/>
            <a:ext cx="1281192" cy="1281192"/>
          </a:xfrm>
          <a:prstGeom prst="rect">
            <a:avLst/>
          </a:prstGeom>
        </p:spPr>
      </p:pic>
    </p:spTree>
    <p:extLst>
      <p:ext uri="{BB962C8B-B14F-4D97-AF65-F5344CB8AC3E}">
        <p14:creationId xmlns:p14="http://schemas.microsoft.com/office/powerpoint/2010/main" val="8349915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ogram - Connect with Us!">
    <p:spTree>
      <p:nvGrpSpPr>
        <p:cNvPr id="1" name=""/>
        <p:cNvGrpSpPr/>
        <p:nvPr/>
      </p:nvGrpSpPr>
      <p:grpSpPr>
        <a:xfrm>
          <a:off x="0" y="0"/>
          <a:ext cx="0" cy="0"/>
          <a:chOff x="0" y="0"/>
          <a:chExt cx="0" cy="0"/>
        </a:xfrm>
      </p:grpSpPr>
      <p:pic>
        <p:nvPicPr>
          <p:cNvPr id="45" name="Picture 44"/>
          <p:cNvPicPr>
            <a:picLocks noChangeAspect="1"/>
          </p:cNvPicPr>
          <p:nvPr userDrawn="1"/>
        </p:nvPicPr>
        <p:blipFill rotWithShape="1">
          <a:blip r:embed="rId2" cstate="print">
            <a:extLst>
              <a:ext uri="{28A0092B-C50C-407E-A947-70E740481C1C}">
                <a14:useLocalDpi xmlns:a14="http://schemas.microsoft.com/office/drawing/2010/main" val="0"/>
              </a:ext>
            </a:extLst>
          </a:blip>
          <a:srcRect l="7280" t="27923" r="7459"/>
          <a:stretch/>
        </p:blipFill>
        <p:spPr>
          <a:xfrm>
            <a:off x="-17251" y="-26378"/>
            <a:ext cx="12201178" cy="6876335"/>
          </a:xfrm>
          <a:prstGeom prst="rect">
            <a:avLst/>
          </a:prstGeom>
          <a:noFill/>
          <a:ln>
            <a:noFill/>
          </a:ln>
        </p:spPr>
      </p:pic>
      <p:sp>
        <p:nvSpPr>
          <p:cNvPr id="46" name="Rectangle 45"/>
          <p:cNvSpPr/>
          <p:nvPr userDrawn="1"/>
        </p:nvSpPr>
        <p:spPr>
          <a:xfrm>
            <a:off x="-17252" y="-26378"/>
            <a:ext cx="12201179" cy="6929089"/>
          </a:xfrm>
          <a:prstGeom prst="rect">
            <a:avLst/>
          </a:prstGeom>
          <a:solidFill>
            <a:srgbClr val="28282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p:cNvGrpSpPr/>
          <p:nvPr userDrawn="1"/>
        </p:nvGrpSpPr>
        <p:grpSpPr>
          <a:xfrm>
            <a:off x="6925957" y="2034932"/>
            <a:ext cx="790407" cy="790407"/>
            <a:chOff x="1527874" y="1317356"/>
            <a:chExt cx="1363851" cy="1363851"/>
          </a:xfrm>
        </p:grpSpPr>
        <p:sp>
          <p:nvSpPr>
            <p:cNvPr id="10" name="Oval 9"/>
            <p:cNvSpPr/>
            <p:nvPr userDrawn="1"/>
          </p:nvSpPr>
          <p:spPr>
            <a:xfrm>
              <a:off x="1527874" y="1317356"/>
              <a:ext cx="1363851" cy="1363851"/>
            </a:xfrm>
            <a:prstGeom prst="ellipse">
              <a:avLst/>
            </a:prstGeom>
            <a:solidFill>
              <a:srgbClr val="00837B"/>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pic>
          <p:nvPicPr>
            <p:cNvPr id="11" name="Picture 10"/>
            <p:cNvPicPr>
              <a:picLocks noChangeAspect="1"/>
            </p:cNvPicPr>
            <p:nvPr userDrawn="1"/>
          </p:nvPicPr>
          <p:blipFill rotWithShape="1">
            <a:blip r:embed="rId3">
              <a:clrChange>
                <a:clrFrom>
                  <a:srgbClr val="000000"/>
                </a:clrFrom>
                <a:clrTo>
                  <a:srgbClr val="000000">
                    <a:alpha val="0"/>
                  </a:srgbClr>
                </a:clrTo>
              </a:clrChange>
            </a:blip>
            <a:srcRect l="36518" t="16060" r="16539" b="-247"/>
            <a:stretch/>
          </p:blipFill>
          <p:spPr>
            <a:xfrm>
              <a:off x="2033676" y="1683421"/>
              <a:ext cx="352246" cy="631720"/>
            </a:xfrm>
            <a:prstGeom prst="rect">
              <a:avLst/>
            </a:prstGeom>
          </p:spPr>
        </p:pic>
      </p:grpSp>
      <p:grpSp>
        <p:nvGrpSpPr>
          <p:cNvPr id="22" name="Group 21"/>
          <p:cNvGrpSpPr/>
          <p:nvPr userDrawn="1"/>
        </p:nvGrpSpPr>
        <p:grpSpPr>
          <a:xfrm>
            <a:off x="6929244" y="4903481"/>
            <a:ext cx="790407" cy="790407"/>
            <a:chOff x="3581400" y="1317356"/>
            <a:chExt cx="1363851" cy="1363851"/>
          </a:xfrm>
          <a:solidFill>
            <a:srgbClr val="00837B"/>
          </a:solidFill>
        </p:grpSpPr>
        <p:sp>
          <p:nvSpPr>
            <p:cNvPr id="12" name="Oval 11"/>
            <p:cNvSpPr/>
            <p:nvPr userDrawn="1"/>
          </p:nvSpPr>
          <p:spPr>
            <a:xfrm>
              <a:off x="3581400" y="1317356"/>
              <a:ext cx="1363851" cy="1363851"/>
            </a:xfrm>
            <a:prstGeom prst="ellipse">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pic>
          <p:nvPicPr>
            <p:cNvPr id="15" name="Picture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88421" y="1624377"/>
              <a:ext cx="749808" cy="749808"/>
            </a:xfrm>
            <a:prstGeom prst="rect">
              <a:avLst/>
            </a:prstGeom>
            <a:grpFill/>
          </p:spPr>
        </p:pic>
      </p:grpSp>
      <p:sp>
        <p:nvSpPr>
          <p:cNvPr id="33" name="Oval 32"/>
          <p:cNvSpPr/>
          <p:nvPr userDrawn="1"/>
        </p:nvSpPr>
        <p:spPr>
          <a:xfrm>
            <a:off x="6925956" y="3968814"/>
            <a:ext cx="790407" cy="790407"/>
          </a:xfrm>
          <a:prstGeom prst="ellipse">
            <a:avLst/>
          </a:prstGeom>
          <a:solidFill>
            <a:srgbClr val="00837B"/>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grpSp>
        <p:nvGrpSpPr>
          <p:cNvPr id="23" name="Group 22"/>
          <p:cNvGrpSpPr/>
          <p:nvPr userDrawn="1"/>
        </p:nvGrpSpPr>
        <p:grpSpPr>
          <a:xfrm>
            <a:off x="6925957" y="2991115"/>
            <a:ext cx="790407" cy="790407"/>
            <a:chOff x="5760955" y="1317356"/>
            <a:chExt cx="1363851" cy="1363851"/>
          </a:xfrm>
          <a:solidFill>
            <a:srgbClr val="00837B"/>
          </a:solidFill>
        </p:grpSpPr>
        <p:sp>
          <p:nvSpPr>
            <p:cNvPr id="16" name="Oval 15"/>
            <p:cNvSpPr/>
            <p:nvPr userDrawn="1"/>
          </p:nvSpPr>
          <p:spPr>
            <a:xfrm>
              <a:off x="5760955" y="1317356"/>
              <a:ext cx="1363851" cy="1363851"/>
            </a:xfrm>
            <a:prstGeom prst="ellipse">
              <a:avLst/>
            </a:prstGeom>
            <a:grp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bg1"/>
                </a:solidFill>
              </a:endParaRPr>
            </a:p>
          </p:txBody>
        </p:sp>
        <p:pic>
          <p:nvPicPr>
            <p:cNvPr id="19" name="Picture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986797" y="1543198"/>
              <a:ext cx="912167" cy="912167"/>
            </a:xfrm>
            <a:prstGeom prst="rect">
              <a:avLst/>
            </a:prstGeom>
            <a:grpFill/>
          </p:spPr>
        </p:pic>
      </p:grpSp>
      <p:pic>
        <p:nvPicPr>
          <p:cNvPr id="20" name="Picture 1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25956" y="3982436"/>
            <a:ext cx="790407" cy="790407"/>
          </a:xfrm>
          <a:prstGeom prst="rect">
            <a:avLst/>
          </a:prstGeom>
        </p:spPr>
      </p:pic>
      <p:sp>
        <p:nvSpPr>
          <p:cNvPr id="24" name="TextBox 23"/>
          <p:cNvSpPr txBox="1"/>
          <p:nvPr userDrawn="1"/>
        </p:nvSpPr>
        <p:spPr>
          <a:xfrm>
            <a:off x="7897583" y="2212806"/>
            <a:ext cx="1463508" cy="399063"/>
          </a:xfrm>
          <a:prstGeom prst="rect">
            <a:avLst/>
          </a:prstGeom>
          <a:noFill/>
        </p:spPr>
        <p:txBody>
          <a:bodyPr wrap="none" rtlCol="0">
            <a:spAutoFit/>
          </a:bodyPr>
          <a:lstStyle/>
          <a:p>
            <a:r>
              <a:rPr lang="en-US" sz="2000" dirty="0">
                <a:solidFill>
                  <a:schemeClr val="bg1"/>
                </a:solidFill>
                <a:latin typeface="Trueno" charset="0"/>
                <a:ea typeface="Trueno" charset="0"/>
                <a:cs typeface="Trueno" charset="0"/>
              </a:rPr>
              <a:t>@2019wsj</a:t>
            </a:r>
          </a:p>
        </p:txBody>
      </p:sp>
      <p:sp>
        <p:nvSpPr>
          <p:cNvPr id="25" name="TextBox 24"/>
          <p:cNvSpPr txBox="1"/>
          <p:nvPr userDrawn="1"/>
        </p:nvSpPr>
        <p:spPr>
          <a:xfrm>
            <a:off x="7897583" y="5102707"/>
            <a:ext cx="1463508" cy="399063"/>
          </a:xfrm>
          <a:prstGeom prst="rect">
            <a:avLst/>
          </a:prstGeom>
          <a:noFill/>
        </p:spPr>
        <p:txBody>
          <a:bodyPr wrap="none" rtlCol="0">
            <a:spAutoFit/>
          </a:bodyPr>
          <a:lstStyle/>
          <a:p>
            <a:r>
              <a:rPr lang="en-US" sz="2000" dirty="0">
                <a:solidFill>
                  <a:schemeClr val="bg1"/>
                </a:solidFill>
                <a:latin typeface="Trueno" charset="0"/>
                <a:ea typeface="Trueno" charset="0"/>
                <a:cs typeface="Trueno" charset="0"/>
              </a:rPr>
              <a:t>@2019wsj</a:t>
            </a:r>
          </a:p>
        </p:txBody>
      </p:sp>
      <p:sp>
        <p:nvSpPr>
          <p:cNvPr id="26" name="TextBox 25"/>
          <p:cNvSpPr txBox="1"/>
          <p:nvPr userDrawn="1"/>
        </p:nvSpPr>
        <p:spPr>
          <a:xfrm>
            <a:off x="7897583" y="3177290"/>
            <a:ext cx="1614542" cy="399063"/>
          </a:xfrm>
          <a:prstGeom prst="rect">
            <a:avLst/>
          </a:prstGeom>
          <a:noFill/>
        </p:spPr>
        <p:txBody>
          <a:bodyPr wrap="none" rtlCol="0">
            <a:spAutoFit/>
          </a:bodyPr>
          <a:lstStyle/>
          <a:p>
            <a:pPr marL="0" algn="l" defTabSz="457200" rtl="0" eaLnBrk="1" latinLnBrk="0" hangingPunct="1"/>
            <a:r>
              <a:rPr lang="en-US" sz="2000" kern="1200" dirty="0">
                <a:solidFill>
                  <a:schemeClr val="bg1"/>
                </a:solidFill>
                <a:latin typeface="Trueno" charset="0"/>
                <a:ea typeface="Trueno" charset="0"/>
                <a:cs typeface="Trueno" charset="0"/>
              </a:rPr>
              <a:t>@2019_wsj</a:t>
            </a:r>
          </a:p>
        </p:txBody>
      </p:sp>
      <p:sp>
        <p:nvSpPr>
          <p:cNvPr id="27" name="TextBox 26"/>
          <p:cNvSpPr txBox="1"/>
          <p:nvPr userDrawn="1"/>
        </p:nvSpPr>
        <p:spPr>
          <a:xfrm>
            <a:off x="7897583" y="4139999"/>
            <a:ext cx="3752576" cy="399063"/>
          </a:xfrm>
          <a:prstGeom prst="rect">
            <a:avLst/>
          </a:prstGeom>
          <a:noFill/>
        </p:spPr>
        <p:txBody>
          <a:bodyPr wrap="none" rtlCol="0">
            <a:spAutoFit/>
          </a:bodyPr>
          <a:lstStyle/>
          <a:p>
            <a:r>
              <a:rPr lang="en-US" sz="2000" dirty="0">
                <a:solidFill>
                  <a:schemeClr val="bg1"/>
                </a:solidFill>
                <a:latin typeface="Trueno" charset="0"/>
                <a:ea typeface="Trueno" charset="0"/>
                <a:cs typeface="Trueno" charset="0"/>
              </a:rPr>
              <a:t>/24thWorldScoutJamboree</a:t>
            </a:r>
          </a:p>
        </p:txBody>
      </p:sp>
      <p:sp>
        <p:nvSpPr>
          <p:cNvPr id="28" name="TextBox 27"/>
          <p:cNvSpPr txBox="1"/>
          <p:nvPr userDrawn="1"/>
        </p:nvSpPr>
        <p:spPr>
          <a:xfrm>
            <a:off x="431735" y="334173"/>
            <a:ext cx="7072834" cy="923330"/>
          </a:xfrm>
          <a:prstGeom prst="rect">
            <a:avLst/>
          </a:prstGeom>
          <a:noFill/>
        </p:spPr>
        <p:txBody>
          <a:bodyPr wrap="none" rtlCol="0">
            <a:spAutoFit/>
          </a:bodyPr>
          <a:lstStyle/>
          <a:p>
            <a:r>
              <a:rPr lang="en-US" sz="5400" dirty="0">
                <a:solidFill>
                  <a:schemeClr val="bg1"/>
                </a:solidFill>
                <a:effectLst/>
                <a:latin typeface="Souses" charset="0"/>
                <a:ea typeface="Souses" charset="0"/>
                <a:cs typeface="Souses" charset="0"/>
              </a:rPr>
              <a:t>CONNECT WITH US!</a:t>
            </a:r>
          </a:p>
        </p:txBody>
      </p:sp>
      <p:cxnSp>
        <p:nvCxnSpPr>
          <p:cNvPr id="30" name="Straight Connector 29"/>
          <p:cNvCxnSpPr/>
          <p:nvPr userDrawn="1"/>
        </p:nvCxnSpPr>
        <p:spPr>
          <a:xfrm>
            <a:off x="6095999" y="2034932"/>
            <a:ext cx="0" cy="3848483"/>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Oval 31"/>
          <p:cNvSpPr/>
          <p:nvPr userDrawn="1"/>
        </p:nvSpPr>
        <p:spPr>
          <a:xfrm>
            <a:off x="751114" y="2198068"/>
            <a:ext cx="914400" cy="914400"/>
          </a:xfrm>
          <a:prstGeom prst="ellipse">
            <a:avLst/>
          </a:prstGeom>
          <a:solidFill>
            <a:srgbClr val="00837B"/>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5" name="Picture 34"/>
          <p:cNvPicPr>
            <a:picLocks noChangeAspect="1"/>
          </p:cNvPicPr>
          <p:nvPr userDrawn="1"/>
        </p:nvPicPr>
        <p:blipFill rotWithShape="1">
          <a:blip r:embed="rId7">
            <a:clrChange>
              <a:clrFrom>
                <a:srgbClr val="333333"/>
              </a:clrFrom>
              <a:clrTo>
                <a:srgbClr val="333333">
                  <a:alpha val="0"/>
                </a:srgbClr>
              </a:clrTo>
            </a:clrChange>
          </a:blip>
          <a:srcRect l="17354" t="26373" r="16661" b="26842"/>
          <a:stretch/>
        </p:blipFill>
        <p:spPr>
          <a:xfrm>
            <a:off x="955917" y="2476314"/>
            <a:ext cx="504795" cy="357908"/>
          </a:xfrm>
          <a:prstGeom prst="rect">
            <a:avLst/>
          </a:prstGeom>
        </p:spPr>
      </p:pic>
      <p:sp>
        <p:nvSpPr>
          <p:cNvPr id="36" name="Oval 35"/>
          <p:cNvSpPr/>
          <p:nvPr userDrawn="1"/>
        </p:nvSpPr>
        <p:spPr>
          <a:xfrm>
            <a:off x="751114" y="3463240"/>
            <a:ext cx="914400" cy="914400"/>
          </a:xfrm>
          <a:prstGeom prst="ellipse">
            <a:avLst/>
          </a:prstGeom>
          <a:solidFill>
            <a:srgbClr val="00837B"/>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7" name="Picture 36"/>
          <p:cNvPicPr>
            <a:picLocks noChangeAspect="1"/>
          </p:cNvPicPr>
          <p:nvPr userDrawn="1"/>
        </p:nvPicPr>
        <p:blipFill>
          <a:blip r:embed="rId8"/>
          <a:stretch>
            <a:fillRect/>
          </a:stretch>
        </p:blipFill>
        <p:spPr>
          <a:xfrm>
            <a:off x="830776" y="3527958"/>
            <a:ext cx="755075" cy="755075"/>
          </a:xfrm>
          <a:prstGeom prst="rect">
            <a:avLst/>
          </a:prstGeom>
        </p:spPr>
      </p:pic>
      <p:sp>
        <p:nvSpPr>
          <p:cNvPr id="38" name="Oval 37"/>
          <p:cNvSpPr/>
          <p:nvPr userDrawn="1"/>
        </p:nvSpPr>
        <p:spPr>
          <a:xfrm>
            <a:off x="729031" y="4727778"/>
            <a:ext cx="914400" cy="914400"/>
          </a:xfrm>
          <a:prstGeom prst="ellipse">
            <a:avLst/>
          </a:prstGeom>
          <a:solidFill>
            <a:srgbClr val="00837B"/>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100" dirty="0">
              <a:latin typeface="Trueno" charset="0"/>
              <a:ea typeface="Trueno" charset="0"/>
              <a:cs typeface="Trueno" charset="0"/>
            </a:endParaRPr>
          </a:p>
        </p:txBody>
      </p:sp>
      <p:pic>
        <p:nvPicPr>
          <p:cNvPr id="40" name="Picture 39"/>
          <p:cNvPicPr>
            <a:picLocks noChangeAspect="1"/>
          </p:cNvPicPr>
          <p:nvPr userDrawn="1"/>
        </p:nvPicPr>
        <p:blipFill>
          <a:blip r:embed="rId9"/>
          <a:stretch>
            <a:fillRect/>
          </a:stretch>
        </p:blipFill>
        <p:spPr>
          <a:xfrm>
            <a:off x="892271" y="4891018"/>
            <a:ext cx="587920" cy="587920"/>
          </a:xfrm>
          <a:prstGeom prst="rect">
            <a:avLst/>
          </a:prstGeom>
        </p:spPr>
      </p:pic>
      <p:sp>
        <p:nvSpPr>
          <p:cNvPr id="41" name="TextBox 40"/>
          <p:cNvSpPr txBox="1"/>
          <p:nvPr userDrawn="1"/>
        </p:nvSpPr>
        <p:spPr>
          <a:xfrm>
            <a:off x="1870317" y="2391218"/>
            <a:ext cx="3347391" cy="461665"/>
          </a:xfrm>
          <a:prstGeom prst="rect">
            <a:avLst/>
          </a:prstGeom>
          <a:noFill/>
        </p:spPr>
        <p:txBody>
          <a:bodyPr wrap="none" rtlCol="0">
            <a:spAutoFit/>
          </a:bodyPr>
          <a:lstStyle/>
          <a:p>
            <a:r>
              <a:rPr lang="en-US" sz="2400" b="0" i="0" kern="1200" dirty="0">
                <a:solidFill>
                  <a:schemeClr val="bg1"/>
                </a:solidFill>
                <a:effectLst/>
                <a:latin typeface="Trueno" charset="0"/>
                <a:ea typeface="Trueno" charset="0"/>
                <a:cs typeface="Trueno" charset="0"/>
              </a:rPr>
              <a:t>inquiry@2019wsj.org</a:t>
            </a:r>
            <a:endParaRPr lang="en-US" sz="3200" dirty="0">
              <a:solidFill>
                <a:schemeClr val="bg1"/>
              </a:solidFill>
              <a:latin typeface="Trueno" charset="0"/>
              <a:ea typeface="Trueno" charset="0"/>
              <a:cs typeface="Trueno" charset="0"/>
            </a:endParaRPr>
          </a:p>
        </p:txBody>
      </p:sp>
      <p:sp>
        <p:nvSpPr>
          <p:cNvPr id="42" name="TextBox 41"/>
          <p:cNvSpPr txBox="1"/>
          <p:nvPr userDrawn="1"/>
        </p:nvSpPr>
        <p:spPr>
          <a:xfrm>
            <a:off x="1870317" y="3504941"/>
            <a:ext cx="3506088" cy="830997"/>
          </a:xfrm>
          <a:prstGeom prst="rect">
            <a:avLst/>
          </a:prstGeom>
          <a:noFill/>
        </p:spPr>
        <p:txBody>
          <a:bodyPr wrap="none" rtlCol="0">
            <a:spAutoFit/>
          </a:bodyPr>
          <a:lstStyle/>
          <a:p>
            <a:pPr algn="l"/>
            <a:r>
              <a:rPr lang="en-US" sz="2400" b="0" i="0" u="none" strike="noStrike" kern="1200" dirty="0">
                <a:solidFill>
                  <a:schemeClr val="bg1"/>
                </a:solidFill>
                <a:effectLst/>
                <a:latin typeface="Trueno" charset="0"/>
                <a:ea typeface="Trueno" charset="0"/>
                <a:cs typeface="Trueno" charset="0"/>
              </a:rPr>
              <a:t>2550 Jack Furst Drive </a:t>
            </a:r>
          </a:p>
          <a:p>
            <a:pPr algn="l"/>
            <a:r>
              <a:rPr lang="en-US" sz="2400" b="0" i="0" u="none" strike="noStrike" kern="1200" dirty="0">
                <a:solidFill>
                  <a:schemeClr val="bg1"/>
                </a:solidFill>
                <a:effectLst/>
                <a:latin typeface="Trueno" charset="0"/>
                <a:ea typeface="Trueno" charset="0"/>
                <a:cs typeface="Trueno" charset="0"/>
              </a:rPr>
              <a:t>Glen Jean, WV 25846</a:t>
            </a:r>
            <a:endParaRPr lang="en-US" sz="4000" dirty="0">
              <a:solidFill>
                <a:schemeClr val="bg1"/>
              </a:solidFill>
              <a:latin typeface="Trueno" charset="0"/>
              <a:ea typeface="Trueno" charset="0"/>
              <a:cs typeface="Trueno" charset="0"/>
            </a:endParaRPr>
          </a:p>
        </p:txBody>
      </p:sp>
      <p:sp>
        <p:nvSpPr>
          <p:cNvPr id="43" name="TextBox 42"/>
          <p:cNvSpPr txBox="1"/>
          <p:nvPr userDrawn="1"/>
        </p:nvSpPr>
        <p:spPr>
          <a:xfrm>
            <a:off x="1934794" y="4954145"/>
            <a:ext cx="2861681" cy="461665"/>
          </a:xfrm>
          <a:prstGeom prst="rect">
            <a:avLst/>
          </a:prstGeom>
          <a:noFill/>
        </p:spPr>
        <p:txBody>
          <a:bodyPr wrap="none" rtlCol="0">
            <a:spAutoFit/>
          </a:bodyPr>
          <a:lstStyle/>
          <a:p>
            <a:pPr algn="l"/>
            <a:r>
              <a:rPr lang="en-US" sz="2400" b="0" i="0" u="none" strike="noStrike" kern="1200">
                <a:solidFill>
                  <a:schemeClr val="bg1"/>
                </a:solidFill>
                <a:effectLst/>
                <a:latin typeface="Trueno" charset="0"/>
                <a:ea typeface="Trueno" charset="0"/>
                <a:cs typeface="Trueno" charset="0"/>
              </a:rPr>
              <a:t>www.2019wsj.org</a:t>
            </a:r>
            <a:endParaRPr lang="en-US" sz="4000" dirty="0">
              <a:solidFill>
                <a:schemeClr val="bg1"/>
              </a:solidFill>
              <a:latin typeface="Trueno" charset="0"/>
              <a:ea typeface="Trueno" charset="0"/>
              <a:cs typeface="Trueno" charset="0"/>
            </a:endParaRPr>
          </a:p>
        </p:txBody>
      </p:sp>
      <p:sp>
        <p:nvSpPr>
          <p:cNvPr id="34" name="Rectangle 33"/>
          <p:cNvSpPr/>
          <p:nvPr userDrawn="1"/>
        </p:nvSpPr>
        <p:spPr>
          <a:xfrm>
            <a:off x="-2" y="6468894"/>
            <a:ext cx="12192003" cy="465024"/>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2423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WSJ - 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623092"/>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Rectangle 12"/>
          <p:cNvSpPr/>
          <p:nvPr userDrawn="1"/>
        </p:nvSpPr>
        <p:spPr>
          <a:xfrm>
            <a:off x="11353798" y="177377"/>
            <a:ext cx="838201" cy="465024"/>
          </a:xfrm>
          <a:prstGeom prst="rect">
            <a:avLst/>
          </a:prstGeom>
          <a:solidFill>
            <a:srgbClr val="62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40776" y="177377"/>
            <a:ext cx="550161" cy="465024"/>
          </a:xfrm>
          <a:prstGeom prst="rect">
            <a:avLst/>
          </a:prstGeom>
          <a:solidFill>
            <a:srgbClr val="62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4"/>
          <p:cNvSpPr txBox="1">
            <a:spLocks/>
          </p:cNvSpPr>
          <p:nvPr userDrawn="1"/>
        </p:nvSpPr>
        <p:spPr>
          <a:xfrm>
            <a:off x="10769085" y="212472"/>
            <a:ext cx="493542" cy="394834"/>
          </a:xfrm>
          <a:prstGeom prst="rect">
            <a:avLst/>
          </a:prstGeom>
          <a:solidFill>
            <a:srgbClr val="623092"/>
          </a:solidFill>
        </p:spPr>
        <p:txBody>
          <a:bodyPr vert="horz" lIns="91440" tIns="45720" rIns="91440" bIns="45720" rtlCol="0" anchor="ctr"/>
          <a:lstStyle>
            <a:defPPr>
              <a:defRPr lang="en-US"/>
            </a:defPPr>
            <a:lvl1pPr marL="0" algn="ctr" defTabSz="457200" rtl="0" eaLnBrk="1" latinLnBrk="0" hangingPunct="1">
              <a:defRPr sz="1400" kern="1200">
                <a:solidFill>
                  <a:schemeClr val="bg1"/>
                </a:solidFill>
                <a:latin typeface="Trueno" charset="0"/>
                <a:ea typeface="Trueno" charset="0"/>
                <a:cs typeface="Trueno"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570EA-5160-4911-ADAA-FEC280088758}" type="slidenum">
              <a:rPr lang="en-US" smtClean="0"/>
              <a:pPr/>
              <a:t>‹#›</a:t>
            </a:fld>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0009" y="5446404"/>
            <a:ext cx="1281192" cy="1281192"/>
          </a:xfrm>
          <a:prstGeom prst="rect">
            <a:avLst/>
          </a:prstGeom>
        </p:spPr>
      </p:pic>
    </p:spTree>
    <p:extLst>
      <p:ext uri="{BB962C8B-B14F-4D97-AF65-F5344CB8AC3E}">
        <p14:creationId xmlns:p14="http://schemas.microsoft.com/office/powerpoint/2010/main" val="582894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WSJ - 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a:solidFill>
                  <a:srgbClr val="623092"/>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Rectangle 14"/>
          <p:cNvSpPr/>
          <p:nvPr userDrawn="1"/>
        </p:nvSpPr>
        <p:spPr>
          <a:xfrm>
            <a:off x="11353798" y="177377"/>
            <a:ext cx="838201" cy="465024"/>
          </a:xfrm>
          <a:prstGeom prst="rect">
            <a:avLst/>
          </a:prstGeom>
          <a:solidFill>
            <a:srgbClr val="62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10740776" y="177377"/>
            <a:ext cx="550161" cy="465024"/>
          </a:xfrm>
          <a:prstGeom prst="rect">
            <a:avLst/>
          </a:prstGeom>
          <a:solidFill>
            <a:srgbClr val="62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4"/>
          <p:cNvSpPr txBox="1">
            <a:spLocks/>
          </p:cNvSpPr>
          <p:nvPr userDrawn="1"/>
        </p:nvSpPr>
        <p:spPr>
          <a:xfrm>
            <a:off x="10769085" y="212472"/>
            <a:ext cx="493542" cy="394834"/>
          </a:xfrm>
          <a:prstGeom prst="rect">
            <a:avLst/>
          </a:prstGeom>
          <a:solidFill>
            <a:srgbClr val="623092"/>
          </a:solidFill>
        </p:spPr>
        <p:txBody>
          <a:bodyPr vert="horz" lIns="91440" tIns="45720" rIns="91440" bIns="45720" rtlCol="0" anchor="ctr"/>
          <a:lstStyle>
            <a:defPPr>
              <a:defRPr lang="en-US"/>
            </a:defPPr>
            <a:lvl1pPr marL="0" algn="ctr" defTabSz="457200" rtl="0" eaLnBrk="1" latinLnBrk="0" hangingPunct="1">
              <a:defRPr sz="1400" kern="1200">
                <a:solidFill>
                  <a:schemeClr val="bg1"/>
                </a:solidFill>
                <a:latin typeface="Trueno" charset="0"/>
                <a:ea typeface="Trueno" charset="0"/>
                <a:cs typeface="Trueno"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570EA-5160-4911-ADAA-FEC280088758}" type="slidenum">
              <a:rPr lang="en-US" smtClean="0"/>
              <a:pPr/>
              <a:t>‹#›</a:t>
            </a:fld>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0009" y="5446404"/>
            <a:ext cx="1281192" cy="1281192"/>
          </a:xfrm>
          <a:prstGeom prst="rect">
            <a:avLst/>
          </a:prstGeom>
        </p:spPr>
      </p:pic>
    </p:spTree>
    <p:extLst>
      <p:ext uri="{BB962C8B-B14F-4D97-AF65-F5344CB8AC3E}">
        <p14:creationId xmlns:p14="http://schemas.microsoft.com/office/powerpoint/2010/main" val="3628057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WSJ -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rgbClr val="623092"/>
                </a:solidFill>
              </a:defRPr>
            </a:lvl1pPr>
          </a:lstStyle>
          <a:p>
            <a:r>
              <a:rPr lang="en-US" dirty="0"/>
              <a:t>CLICK TO EDIT MASTER TITLE STYLE</a:t>
            </a:r>
          </a:p>
        </p:txBody>
      </p:sp>
      <p:sp>
        <p:nvSpPr>
          <p:cNvPr id="11" name="Rectangle 10"/>
          <p:cNvSpPr/>
          <p:nvPr userDrawn="1"/>
        </p:nvSpPr>
        <p:spPr>
          <a:xfrm>
            <a:off x="11353798" y="177377"/>
            <a:ext cx="838201" cy="465024"/>
          </a:xfrm>
          <a:prstGeom prst="rect">
            <a:avLst/>
          </a:prstGeom>
          <a:solidFill>
            <a:srgbClr val="62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10740776" y="177377"/>
            <a:ext cx="550161" cy="465024"/>
          </a:xfrm>
          <a:prstGeom prst="rect">
            <a:avLst/>
          </a:prstGeom>
          <a:solidFill>
            <a:srgbClr val="62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4"/>
          <p:cNvSpPr txBox="1">
            <a:spLocks/>
          </p:cNvSpPr>
          <p:nvPr userDrawn="1"/>
        </p:nvSpPr>
        <p:spPr>
          <a:xfrm>
            <a:off x="10769085" y="212472"/>
            <a:ext cx="493542" cy="394834"/>
          </a:xfrm>
          <a:prstGeom prst="rect">
            <a:avLst/>
          </a:prstGeom>
          <a:solidFill>
            <a:srgbClr val="623092"/>
          </a:solidFill>
        </p:spPr>
        <p:txBody>
          <a:bodyPr vert="horz" lIns="91440" tIns="45720" rIns="91440" bIns="45720" rtlCol="0" anchor="ctr"/>
          <a:lstStyle>
            <a:defPPr>
              <a:defRPr lang="en-US"/>
            </a:defPPr>
            <a:lvl1pPr marL="0" algn="ctr" defTabSz="457200" rtl="0" eaLnBrk="1" latinLnBrk="0" hangingPunct="1">
              <a:defRPr sz="1400" kern="1200">
                <a:solidFill>
                  <a:schemeClr val="bg1"/>
                </a:solidFill>
                <a:latin typeface="Trueno" charset="0"/>
                <a:ea typeface="Trueno" charset="0"/>
                <a:cs typeface="Trueno"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570EA-5160-4911-ADAA-FEC280088758}"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0009" y="5446404"/>
            <a:ext cx="1281192" cy="1281192"/>
          </a:xfrm>
          <a:prstGeom prst="rect">
            <a:avLst/>
          </a:prstGeom>
        </p:spPr>
      </p:pic>
    </p:spTree>
    <p:extLst>
      <p:ext uri="{BB962C8B-B14F-4D97-AF65-F5344CB8AC3E}">
        <p14:creationId xmlns:p14="http://schemas.microsoft.com/office/powerpoint/2010/main" val="2960130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WSJ - Blank">
    <p:spTree>
      <p:nvGrpSpPr>
        <p:cNvPr id="1" name=""/>
        <p:cNvGrpSpPr/>
        <p:nvPr/>
      </p:nvGrpSpPr>
      <p:grpSpPr>
        <a:xfrm>
          <a:off x="0" y="0"/>
          <a:ext cx="0" cy="0"/>
          <a:chOff x="0" y="0"/>
          <a:chExt cx="0" cy="0"/>
        </a:xfrm>
      </p:grpSpPr>
      <p:sp>
        <p:nvSpPr>
          <p:cNvPr id="10" name="Rectangle 9"/>
          <p:cNvSpPr/>
          <p:nvPr userDrawn="1"/>
        </p:nvSpPr>
        <p:spPr>
          <a:xfrm>
            <a:off x="11353798" y="177377"/>
            <a:ext cx="838201" cy="465024"/>
          </a:xfrm>
          <a:prstGeom prst="rect">
            <a:avLst/>
          </a:prstGeom>
          <a:solidFill>
            <a:srgbClr val="62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10740776" y="177377"/>
            <a:ext cx="550161" cy="465024"/>
          </a:xfrm>
          <a:prstGeom prst="rect">
            <a:avLst/>
          </a:prstGeom>
          <a:solidFill>
            <a:srgbClr val="62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4"/>
          <p:cNvSpPr txBox="1">
            <a:spLocks/>
          </p:cNvSpPr>
          <p:nvPr userDrawn="1"/>
        </p:nvSpPr>
        <p:spPr>
          <a:xfrm>
            <a:off x="10769085" y="212472"/>
            <a:ext cx="493542" cy="394834"/>
          </a:xfrm>
          <a:prstGeom prst="rect">
            <a:avLst/>
          </a:prstGeom>
          <a:solidFill>
            <a:srgbClr val="623092"/>
          </a:solidFill>
        </p:spPr>
        <p:txBody>
          <a:bodyPr vert="horz" lIns="91440" tIns="45720" rIns="91440" bIns="45720" rtlCol="0" anchor="ctr"/>
          <a:lstStyle>
            <a:defPPr>
              <a:defRPr lang="en-US"/>
            </a:defPPr>
            <a:lvl1pPr marL="0" algn="ctr" defTabSz="457200" rtl="0" eaLnBrk="1" latinLnBrk="0" hangingPunct="1">
              <a:defRPr sz="1400" kern="1200">
                <a:solidFill>
                  <a:schemeClr val="bg1"/>
                </a:solidFill>
                <a:latin typeface="Trueno" charset="0"/>
                <a:ea typeface="Trueno" charset="0"/>
                <a:cs typeface="Trueno"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570EA-5160-4911-ADAA-FEC280088758}"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0009" y="5446404"/>
            <a:ext cx="1281192" cy="1281192"/>
          </a:xfrm>
          <a:prstGeom prst="rect">
            <a:avLst/>
          </a:prstGeom>
        </p:spPr>
      </p:pic>
    </p:spTree>
    <p:extLst>
      <p:ext uri="{BB962C8B-B14F-4D97-AF65-F5344CB8AC3E}">
        <p14:creationId xmlns:p14="http://schemas.microsoft.com/office/powerpoint/2010/main" val="154471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WSJ - 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3200">
                <a:solidFill>
                  <a:srgbClr val="623092"/>
                </a:solidFill>
              </a:defRPr>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3" name="Rectangle 12"/>
          <p:cNvSpPr/>
          <p:nvPr userDrawn="1"/>
        </p:nvSpPr>
        <p:spPr>
          <a:xfrm>
            <a:off x="11353798" y="177377"/>
            <a:ext cx="838201" cy="465024"/>
          </a:xfrm>
          <a:prstGeom prst="rect">
            <a:avLst/>
          </a:prstGeom>
          <a:solidFill>
            <a:srgbClr val="62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40776" y="177377"/>
            <a:ext cx="550161" cy="465024"/>
          </a:xfrm>
          <a:prstGeom prst="rect">
            <a:avLst/>
          </a:prstGeom>
          <a:solidFill>
            <a:srgbClr val="62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4"/>
          <p:cNvSpPr txBox="1">
            <a:spLocks/>
          </p:cNvSpPr>
          <p:nvPr userDrawn="1"/>
        </p:nvSpPr>
        <p:spPr>
          <a:xfrm>
            <a:off x="10769085" y="212472"/>
            <a:ext cx="493542" cy="394834"/>
          </a:xfrm>
          <a:prstGeom prst="rect">
            <a:avLst/>
          </a:prstGeom>
          <a:solidFill>
            <a:srgbClr val="623092"/>
          </a:solidFill>
        </p:spPr>
        <p:txBody>
          <a:bodyPr vert="horz" lIns="91440" tIns="45720" rIns="91440" bIns="45720" rtlCol="0" anchor="ctr"/>
          <a:lstStyle>
            <a:defPPr>
              <a:defRPr lang="en-US"/>
            </a:defPPr>
            <a:lvl1pPr marL="0" algn="ctr" defTabSz="457200" rtl="0" eaLnBrk="1" latinLnBrk="0" hangingPunct="1">
              <a:defRPr sz="1400" kern="1200">
                <a:solidFill>
                  <a:schemeClr val="bg1"/>
                </a:solidFill>
                <a:latin typeface="Trueno" charset="0"/>
                <a:ea typeface="Trueno" charset="0"/>
                <a:cs typeface="Trueno"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570EA-5160-4911-ADAA-FEC280088758}" type="slidenum">
              <a:rPr lang="en-US" smtClean="0"/>
              <a:pPr/>
              <a:t>‹#›</a:t>
            </a:fld>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0009" y="5446404"/>
            <a:ext cx="1281192" cy="1281192"/>
          </a:xfrm>
          <a:prstGeom prst="rect">
            <a:avLst/>
          </a:prstGeom>
        </p:spPr>
      </p:pic>
    </p:spTree>
    <p:extLst>
      <p:ext uri="{BB962C8B-B14F-4D97-AF65-F5344CB8AC3E}">
        <p14:creationId xmlns:p14="http://schemas.microsoft.com/office/powerpoint/2010/main" val="892852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WSJ - 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3200">
                <a:solidFill>
                  <a:srgbClr val="623092"/>
                </a:solidFill>
              </a:defRPr>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6" name="Rectangle 15"/>
          <p:cNvSpPr/>
          <p:nvPr userDrawn="1"/>
        </p:nvSpPr>
        <p:spPr>
          <a:xfrm>
            <a:off x="11353798" y="177377"/>
            <a:ext cx="838201" cy="465024"/>
          </a:xfrm>
          <a:prstGeom prst="rect">
            <a:avLst/>
          </a:prstGeom>
          <a:solidFill>
            <a:srgbClr val="62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10740776" y="177377"/>
            <a:ext cx="550161" cy="465024"/>
          </a:xfrm>
          <a:prstGeom prst="rect">
            <a:avLst/>
          </a:prstGeom>
          <a:solidFill>
            <a:srgbClr val="623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4"/>
          <p:cNvSpPr txBox="1">
            <a:spLocks/>
          </p:cNvSpPr>
          <p:nvPr userDrawn="1"/>
        </p:nvSpPr>
        <p:spPr>
          <a:xfrm>
            <a:off x="10769085" y="212472"/>
            <a:ext cx="493542" cy="394834"/>
          </a:xfrm>
          <a:prstGeom prst="rect">
            <a:avLst/>
          </a:prstGeom>
          <a:solidFill>
            <a:srgbClr val="623092"/>
          </a:solidFill>
        </p:spPr>
        <p:txBody>
          <a:bodyPr vert="horz" lIns="91440" tIns="45720" rIns="91440" bIns="45720" rtlCol="0" anchor="ctr"/>
          <a:lstStyle>
            <a:defPPr>
              <a:defRPr lang="en-US"/>
            </a:defPPr>
            <a:lvl1pPr marL="0" algn="ctr" defTabSz="457200" rtl="0" eaLnBrk="1" latinLnBrk="0" hangingPunct="1">
              <a:defRPr sz="1400" kern="1200">
                <a:solidFill>
                  <a:schemeClr val="bg1"/>
                </a:solidFill>
                <a:latin typeface="Trueno" charset="0"/>
                <a:ea typeface="Trueno" charset="0"/>
                <a:cs typeface="Trueno"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7570EA-5160-4911-ADAA-FEC280088758}"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0009" y="5446404"/>
            <a:ext cx="1281192" cy="1281192"/>
          </a:xfrm>
          <a:prstGeom prst="rect">
            <a:avLst/>
          </a:prstGeom>
        </p:spPr>
      </p:pic>
    </p:spTree>
    <p:extLst>
      <p:ext uri="{BB962C8B-B14F-4D97-AF65-F5344CB8AC3E}">
        <p14:creationId xmlns:p14="http://schemas.microsoft.com/office/powerpoint/2010/main" val="3604581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21" Type="http://schemas.openxmlformats.org/officeDocument/2006/relationships/slideLayout" Target="../slideLayouts/slideLayout31.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2448732"/>
            <a:ext cx="12192000" cy="4409268"/>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468894"/>
            <a:ext cx="2743200" cy="365125"/>
          </a:xfrm>
          <a:prstGeom prst="rect">
            <a:avLst/>
          </a:prstGeom>
        </p:spPr>
        <p:txBody>
          <a:bodyPr vert="horz" lIns="91440" tIns="45720" rIns="91440" bIns="45720" rtlCol="0" anchor="ctr"/>
          <a:lstStyle>
            <a:lvl1pPr algn="l">
              <a:defRPr sz="1200">
                <a:solidFill>
                  <a:schemeClr val="bg1"/>
                </a:solidFill>
                <a:latin typeface="Trueno" charset="0"/>
                <a:ea typeface="Trueno" charset="0"/>
                <a:cs typeface="Trueno" charset="0"/>
              </a:defRPr>
            </a:lvl1pPr>
          </a:lstStyle>
          <a:p>
            <a:fld id="{B5116660-455D-B840-9629-DDBFB610C4D6}" type="datetime1">
              <a:rPr lang="en-US" smtClean="0"/>
              <a:pPr/>
              <a:t>10/18/2018</a:t>
            </a:fld>
            <a:endParaRPr lang="en-US"/>
          </a:p>
        </p:txBody>
      </p:sp>
      <p:sp>
        <p:nvSpPr>
          <p:cNvPr id="5" name="Footer Placeholder 4"/>
          <p:cNvSpPr>
            <a:spLocks noGrp="1"/>
          </p:cNvSpPr>
          <p:nvPr>
            <p:ph type="ftr" sz="quarter" idx="3"/>
          </p:nvPr>
        </p:nvSpPr>
        <p:spPr>
          <a:xfrm>
            <a:off x="4038600" y="6468894"/>
            <a:ext cx="4114800" cy="365125"/>
          </a:xfrm>
          <a:prstGeom prst="rect">
            <a:avLst/>
          </a:prstGeom>
        </p:spPr>
        <p:txBody>
          <a:bodyPr vert="horz" lIns="91440" tIns="45720" rIns="91440" bIns="45720" rtlCol="0" anchor="ctr"/>
          <a:lstStyle>
            <a:lvl1pPr algn="ctr">
              <a:defRPr sz="1200">
                <a:solidFill>
                  <a:schemeClr val="bg1"/>
                </a:solidFill>
                <a:latin typeface="Trueno" charset="0"/>
                <a:ea typeface="Trueno" charset="0"/>
                <a:cs typeface="Trueno" charset="0"/>
              </a:defRPr>
            </a:lvl1pPr>
          </a:lstStyle>
          <a:p>
            <a:endParaRPr lang="en-US" dirty="0"/>
          </a:p>
        </p:txBody>
      </p:sp>
      <p:sp>
        <p:nvSpPr>
          <p:cNvPr id="6" name="Slide Number Placeholder 5"/>
          <p:cNvSpPr>
            <a:spLocks noGrp="1"/>
          </p:cNvSpPr>
          <p:nvPr>
            <p:ph type="sldNum" sz="quarter" idx="4"/>
          </p:nvPr>
        </p:nvSpPr>
        <p:spPr>
          <a:xfrm>
            <a:off x="10860258" y="6468894"/>
            <a:ext cx="493542" cy="365125"/>
          </a:xfrm>
          <a:prstGeom prst="rect">
            <a:avLst/>
          </a:prstGeom>
        </p:spPr>
        <p:txBody>
          <a:bodyPr vert="horz" lIns="91440" tIns="45720" rIns="91440" bIns="45720" rtlCol="0" anchor="ctr"/>
          <a:lstStyle>
            <a:lvl1pPr algn="r">
              <a:defRPr sz="1200">
                <a:solidFill>
                  <a:schemeClr val="bg1"/>
                </a:solidFill>
                <a:latin typeface="Trueno" charset="0"/>
                <a:ea typeface="Trueno" charset="0"/>
                <a:cs typeface="Trueno" charset="0"/>
              </a:defRPr>
            </a:lvl1pPr>
          </a:lstStyle>
          <a:p>
            <a:fld id="{CC7570EA-5160-4911-ADAA-FEC280088758}" type="slidenum">
              <a:rPr lang="en-US" smtClean="0"/>
              <a:pPr/>
              <a:t>‹#›</a:t>
            </a:fld>
            <a:endParaRPr lang="en-US"/>
          </a:p>
        </p:txBody>
      </p:sp>
    </p:spTree>
    <p:extLst>
      <p:ext uri="{BB962C8B-B14F-4D97-AF65-F5344CB8AC3E}">
        <p14:creationId xmlns:p14="http://schemas.microsoft.com/office/powerpoint/2010/main" val="13659700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92" r:id="rId10"/>
  </p:sldLayoutIdLst>
  <p:hf hdr="0" ftr="0" dt="0"/>
  <p:txStyles>
    <p:titleStyle>
      <a:lvl1pPr algn="l" defTabSz="914400" rtl="0" eaLnBrk="1" latinLnBrk="0" hangingPunct="1">
        <a:lnSpc>
          <a:spcPct val="90000"/>
        </a:lnSpc>
        <a:spcBef>
          <a:spcPct val="0"/>
        </a:spcBef>
        <a:buNone/>
        <a:defRPr sz="4400" kern="1200">
          <a:solidFill>
            <a:srgbClr val="62309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ueno" charset="0"/>
          <a:ea typeface="Trueno" charset="0"/>
          <a:cs typeface="Trueno"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ueno" charset="0"/>
          <a:ea typeface="Trueno" charset="0"/>
          <a:cs typeface="Trueno"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ueno" charset="0"/>
          <a:ea typeface="Trueno" charset="0"/>
          <a:cs typeface="Trueno"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ueno" charset="0"/>
          <a:ea typeface="Trueno" charset="0"/>
          <a:cs typeface="Trueno"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ueno" charset="0"/>
          <a:ea typeface="Trueno" charset="0"/>
          <a:cs typeface="Trueno"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2" y="6311900"/>
            <a:ext cx="12192003" cy="622018"/>
          </a:xfrm>
          <a:prstGeom prst="rect">
            <a:avLst/>
          </a:prstGeom>
          <a:solidFill>
            <a:srgbClr val="0083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838200" y="6524791"/>
            <a:ext cx="2743200" cy="365125"/>
          </a:xfrm>
          <a:prstGeom prst="rect">
            <a:avLst/>
          </a:prstGeom>
        </p:spPr>
        <p:txBody>
          <a:bodyPr vert="horz" lIns="91440" tIns="45720" rIns="91440" bIns="45720" rtlCol="0" anchor="ctr"/>
          <a:lstStyle>
            <a:lvl1pPr algn="l">
              <a:defRPr sz="1200">
                <a:solidFill>
                  <a:schemeClr val="bg1"/>
                </a:solidFill>
                <a:latin typeface="Trueno" charset="0"/>
                <a:ea typeface="Trueno" charset="0"/>
                <a:cs typeface="Trueno" charset="0"/>
              </a:defRPr>
            </a:lvl1pPr>
          </a:lstStyle>
          <a:p>
            <a:fld id="{0D01DBC6-D086-5F40-A412-D0792F612093}" type="datetimeFigureOut">
              <a:rPr lang="en-US" smtClean="0"/>
              <a:pPr/>
              <a:t>10/18/2018</a:t>
            </a:fld>
            <a:endParaRPr lang="en-US"/>
          </a:p>
        </p:txBody>
      </p:sp>
    </p:spTree>
    <p:extLst>
      <p:ext uri="{BB962C8B-B14F-4D97-AF65-F5344CB8AC3E}">
        <p14:creationId xmlns:p14="http://schemas.microsoft.com/office/powerpoint/2010/main" val="322968418"/>
      </p:ext>
    </p:extLst>
  </p:cSld>
  <p:clrMap bg1="lt1" tx1="dk1" bg2="lt2" tx2="dk2" accent1="accent1" accent2="accent2" accent3="accent3" accent4="accent4" accent5="accent5" accent6="accent6" hlink="hlink" folHlink="folHlink"/>
  <p:sldLayoutIdLst>
    <p:sldLayoutId id="2147483711" r:id="rId1"/>
    <p:sldLayoutId id="2147483682" r:id="rId2"/>
    <p:sldLayoutId id="2147483716" r:id="rId3"/>
    <p:sldLayoutId id="2147483715" r:id="rId4"/>
    <p:sldLayoutId id="2147483714" r:id="rId5"/>
    <p:sldLayoutId id="2147483712" r:id="rId6"/>
    <p:sldLayoutId id="2147483713"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3" r:id="rId17"/>
    <p:sldLayoutId id="2147483694" r:id="rId18"/>
    <p:sldLayoutId id="2147483695" r:id="rId19"/>
    <p:sldLayoutId id="2147483696" r:id="rId20"/>
    <p:sldLayoutId id="2147483710" r:id="rId21"/>
  </p:sldLayoutIdLst>
  <p:txStyles>
    <p:titleStyle>
      <a:lvl1pPr algn="l" defTabSz="914400" rtl="0" eaLnBrk="1" latinLnBrk="0" hangingPunct="1">
        <a:lnSpc>
          <a:spcPct val="90000"/>
        </a:lnSpc>
        <a:spcBef>
          <a:spcPct val="0"/>
        </a:spcBef>
        <a:buNone/>
        <a:defRPr sz="4400" kern="1200">
          <a:solidFill>
            <a:srgbClr val="00837B"/>
          </a:solidFill>
          <a:latin typeface="Souses" charset="0"/>
          <a:ea typeface="Souses" charset="0"/>
          <a:cs typeface="Souses"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Trueno" charset="0"/>
          <a:ea typeface="Trueno" charset="0"/>
          <a:cs typeface="Trueno"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Trueno" charset="0"/>
          <a:ea typeface="Trueno" charset="0"/>
          <a:cs typeface="Trueno"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Trueno" charset="0"/>
          <a:ea typeface="Trueno" charset="0"/>
          <a:cs typeface="Trueno"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Trueno" charset="0"/>
          <a:ea typeface="Trueno" charset="0"/>
          <a:cs typeface="Trueno"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Trueno" charset="0"/>
          <a:ea typeface="Trueno" charset="0"/>
          <a:cs typeface="Truen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020ED-30B7-41D5-AFA5-E508DD516603}"/>
              </a:ext>
            </a:extLst>
          </p:cNvPr>
          <p:cNvSpPr>
            <a:spLocks noGrp="1"/>
          </p:cNvSpPr>
          <p:nvPr>
            <p:ph type="ctrTitle"/>
          </p:nvPr>
        </p:nvSpPr>
        <p:spPr>
          <a:xfrm>
            <a:off x="1524000" y="3362178"/>
            <a:ext cx="9144000" cy="1480755"/>
          </a:xfrm>
        </p:spPr>
        <p:txBody>
          <a:bodyPr>
            <a:normAutofit/>
          </a:bodyPr>
          <a:lstStyle/>
          <a:p>
            <a:pPr algn="ctr"/>
            <a:r>
              <a:rPr lang="en-US" dirty="0"/>
              <a:t>2019 World Scout Jamboree</a:t>
            </a:r>
            <a:br>
              <a:rPr lang="en-US" dirty="0"/>
            </a:br>
            <a:r>
              <a:rPr lang="en-US" dirty="0"/>
              <a:t>Aquatics</a:t>
            </a:r>
          </a:p>
        </p:txBody>
      </p:sp>
      <p:sp>
        <p:nvSpPr>
          <p:cNvPr id="3" name="Subtitle 2">
            <a:extLst>
              <a:ext uri="{FF2B5EF4-FFF2-40B4-BE49-F238E27FC236}">
                <a16:creationId xmlns:a16="http://schemas.microsoft.com/office/drawing/2014/main" id="{7E6C5746-C5AF-47C1-B5D1-E84AF684495F}"/>
              </a:ext>
            </a:extLst>
          </p:cNvPr>
          <p:cNvSpPr>
            <a:spLocks noGrp="1"/>
          </p:cNvSpPr>
          <p:nvPr>
            <p:ph type="subTitle" idx="1"/>
          </p:nvPr>
        </p:nvSpPr>
        <p:spPr>
          <a:xfrm>
            <a:off x="1524000" y="4950070"/>
            <a:ext cx="9144000" cy="515689"/>
          </a:xfrm>
        </p:spPr>
        <p:txBody>
          <a:bodyPr/>
          <a:lstStyle/>
          <a:p>
            <a:r>
              <a:rPr lang="en-US" dirty="0"/>
              <a:t>July 22 to August 2, 2019</a:t>
            </a:r>
          </a:p>
        </p:txBody>
      </p:sp>
      <p:sp>
        <p:nvSpPr>
          <p:cNvPr id="5" name="Title 1">
            <a:extLst>
              <a:ext uri="{FF2B5EF4-FFF2-40B4-BE49-F238E27FC236}">
                <a16:creationId xmlns:a16="http://schemas.microsoft.com/office/drawing/2014/main" id="{F1DDC8E4-CC45-4E35-BC21-A2390274F378}"/>
              </a:ext>
            </a:extLst>
          </p:cNvPr>
          <p:cNvSpPr txBox="1">
            <a:spLocks/>
          </p:cNvSpPr>
          <p:nvPr/>
        </p:nvSpPr>
        <p:spPr>
          <a:xfrm>
            <a:off x="1591738" y="5503324"/>
            <a:ext cx="9144000" cy="660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800" kern="1200">
                <a:solidFill>
                  <a:srgbClr val="623092"/>
                </a:solidFill>
                <a:latin typeface="+mj-lt"/>
                <a:ea typeface="+mj-ea"/>
                <a:cs typeface="+mj-cs"/>
              </a:defRPr>
            </a:lvl1pPr>
          </a:lstStyle>
          <a:p>
            <a:pPr algn="ctr"/>
            <a:r>
              <a:rPr lang="en-US" sz="3600" dirty="0"/>
              <a:t>Come See the World!</a:t>
            </a:r>
          </a:p>
        </p:txBody>
      </p:sp>
    </p:spTree>
    <p:extLst>
      <p:ext uri="{BB962C8B-B14F-4D97-AF65-F5344CB8AC3E}">
        <p14:creationId xmlns:p14="http://schemas.microsoft.com/office/powerpoint/2010/main" val="3608432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CEDEB-BCF2-4E69-AE56-AC1C21667407}"/>
              </a:ext>
            </a:extLst>
          </p:cNvPr>
          <p:cNvSpPr>
            <a:spLocks noGrp="1"/>
          </p:cNvSpPr>
          <p:nvPr>
            <p:ph type="title"/>
          </p:nvPr>
        </p:nvSpPr>
        <p:spPr/>
        <p:txBody>
          <a:bodyPr/>
          <a:lstStyle/>
          <a:p>
            <a:r>
              <a:rPr lang="en-US" dirty="0"/>
              <a:t>Aquatics!</a:t>
            </a:r>
          </a:p>
        </p:txBody>
      </p:sp>
      <p:sp>
        <p:nvSpPr>
          <p:cNvPr id="3" name="Text Placeholder 2">
            <a:extLst>
              <a:ext uri="{FF2B5EF4-FFF2-40B4-BE49-F238E27FC236}">
                <a16:creationId xmlns:a16="http://schemas.microsoft.com/office/drawing/2014/main" id="{1503FDFC-A112-42F6-A0BA-B9BCFFFE754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76983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F7B57-A98F-4094-A128-0B672CBE3C39}"/>
              </a:ext>
            </a:extLst>
          </p:cNvPr>
          <p:cNvSpPr>
            <a:spLocks noGrp="1"/>
          </p:cNvSpPr>
          <p:nvPr>
            <p:ph type="title"/>
          </p:nvPr>
        </p:nvSpPr>
        <p:spPr/>
        <p:txBody>
          <a:bodyPr/>
          <a:lstStyle/>
          <a:p>
            <a:r>
              <a:rPr lang="en-US" dirty="0">
                <a:latin typeface="Souses" panose="02000503000000020003" pitchFamily="50" charset="0"/>
              </a:rPr>
              <a:t>Aquatics Program Offerings – 2019 WSJ</a:t>
            </a:r>
          </a:p>
        </p:txBody>
      </p:sp>
      <p:sp>
        <p:nvSpPr>
          <p:cNvPr id="3" name="Content Placeholder 2">
            <a:extLst>
              <a:ext uri="{FF2B5EF4-FFF2-40B4-BE49-F238E27FC236}">
                <a16:creationId xmlns:a16="http://schemas.microsoft.com/office/drawing/2014/main" id="{DC6CBB55-35A1-45E0-A54C-B7E5179EB494}"/>
              </a:ext>
            </a:extLst>
          </p:cNvPr>
          <p:cNvSpPr>
            <a:spLocks noGrp="1"/>
          </p:cNvSpPr>
          <p:nvPr>
            <p:ph idx="1"/>
          </p:nvPr>
        </p:nvSpPr>
        <p:spPr/>
        <p:txBody>
          <a:bodyPr/>
          <a:lstStyle/>
          <a:p>
            <a:pPr>
              <a:lnSpc>
                <a:spcPct val="150000"/>
              </a:lnSpc>
            </a:pPr>
            <a:r>
              <a:rPr lang="en-US" dirty="0"/>
              <a:t>Kayaking</a:t>
            </a:r>
          </a:p>
          <a:p>
            <a:pPr>
              <a:lnSpc>
                <a:spcPct val="150000"/>
              </a:lnSpc>
            </a:pPr>
            <a:r>
              <a:rPr lang="en-US" dirty="0"/>
              <a:t>Scuba</a:t>
            </a:r>
          </a:p>
          <a:p>
            <a:pPr>
              <a:lnSpc>
                <a:spcPct val="150000"/>
              </a:lnSpc>
            </a:pPr>
            <a:r>
              <a:rPr lang="en-US" dirty="0"/>
              <a:t>Stand Up </a:t>
            </a:r>
            <a:r>
              <a:rPr lang="en-US" dirty="0" err="1"/>
              <a:t>Paddleboarding</a:t>
            </a:r>
            <a:r>
              <a:rPr lang="en-US" dirty="0"/>
              <a:t> (SUP)</a:t>
            </a:r>
          </a:p>
          <a:p>
            <a:pPr>
              <a:lnSpc>
                <a:spcPct val="150000"/>
              </a:lnSpc>
            </a:pPr>
            <a:r>
              <a:rPr lang="en-US" dirty="0"/>
              <a:t>Team Stand Up </a:t>
            </a:r>
            <a:r>
              <a:rPr lang="en-US" dirty="0" err="1"/>
              <a:t>Paddleboarding</a:t>
            </a:r>
            <a:r>
              <a:rPr lang="en-US" dirty="0"/>
              <a:t> (Team SUP) – NEW!</a:t>
            </a:r>
          </a:p>
          <a:p>
            <a:pPr>
              <a:lnSpc>
                <a:spcPct val="150000"/>
              </a:lnSpc>
            </a:pPr>
            <a:r>
              <a:rPr lang="en-US" dirty="0"/>
              <a:t>Water Obstacle Course (Water Reality)</a:t>
            </a:r>
          </a:p>
          <a:p>
            <a:endParaRPr lang="en-US" dirty="0"/>
          </a:p>
        </p:txBody>
      </p:sp>
    </p:spTree>
    <p:extLst>
      <p:ext uri="{BB962C8B-B14F-4D97-AF65-F5344CB8AC3E}">
        <p14:creationId xmlns:p14="http://schemas.microsoft.com/office/powerpoint/2010/main" val="2346960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CEDEB-BCF2-4E69-AE56-AC1C21667407}"/>
              </a:ext>
            </a:extLst>
          </p:cNvPr>
          <p:cNvSpPr>
            <a:spLocks noGrp="1"/>
          </p:cNvSpPr>
          <p:nvPr>
            <p:ph type="title"/>
          </p:nvPr>
        </p:nvSpPr>
        <p:spPr/>
        <p:txBody>
          <a:bodyPr/>
          <a:lstStyle/>
          <a:p>
            <a:r>
              <a:rPr lang="en-US" dirty="0"/>
              <a:t>Kayaking</a:t>
            </a:r>
          </a:p>
        </p:txBody>
      </p:sp>
      <p:sp>
        <p:nvSpPr>
          <p:cNvPr id="4" name="Text Placeholder 3">
            <a:extLst>
              <a:ext uri="{FF2B5EF4-FFF2-40B4-BE49-F238E27FC236}">
                <a16:creationId xmlns:a16="http://schemas.microsoft.com/office/drawing/2014/main" id="{6ABA0CF9-FECF-428B-98FD-7A8CFBA879A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67338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F7B57-A98F-4094-A128-0B672CBE3C39}"/>
              </a:ext>
            </a:extLst>
          </p:cNvPr>
          <p:cNvSpPr>
            <a:spLocks noGrp="1"/>
          </p:cNvSpPr>
          <p:nvPr>
            <p:ph type="title"/>
          </p:nvPr>
        </p:nvSpPr>
        <p:spPr/>
        <p:txBody>
          <a:bodyPr/>
          <a:lstStyle/>
          <a:p>
            <a:r>
              <a:rPr lang="en-US" dirty="0">
                <a:latin typeface="Souses" panose="02000503000000020003" pitchFamily="50" charset="0"/>
              </a:rPr>
              <a:t>Kayaking</a:t>
            </a:r>
          </a:p>
        </p:txBody>
      </p:sp>
      <p:sp>
        <p:nvSpPr>
          <p:cNvPr id="3" name="Content Placeholder 2">
            <a:extLst>
              <a:ext uri="{FF2B5EF4-FFF2-40B4-BE49-F238E27FC236}">
                <a16:creationId xmlns:a16="http://schemas.microsoft.com/office/drawing/2014/main" id="{DC6CBB55-35A1-45E0-A54C-B7E5179EB494}"/>
              </a:ext>
            </a:extLst>
          </p:cNvPr>
          <p:cNvSpPr>
            <a:spLocks noGrp="1"/>
          </p:cNvSpPr>
          <p:nvPr>
            <p:ph idx="1"/>
          </p:nvPr>
        </p:nvSpPr>
        <p:spPr/>
        <p:txBody>
          <a:bodyPr>
            <a:normAutofit/>
          </a:bodyPr>
          <a:lstStyle/>
          <a:p>
            <a:r>
              <a:rPr lang="en-US" dirty="0"/>
              <a:t>Located on </a:t>
            </a:r>
            <a:r>
              <a:rPr lang="en-US" dirty="0" err="1"/>
              <a:t>Tridave</a:t>
            </a:r>
            <a:r>
              <a:rPr lang="en-US" dirty="0"/>
              <a:t> Lake (formerly known as Bravo Lake)</a:t>
            </a:r>
          </a:p>
          <a:p>
            <a:r>
              <a:rPr lang="en-US" dirty="0"/>
              <a:t>Offer Basic and Advanced Kayaking</a:t>
            </a:r>
          </a:p>
          <a:p>
            <a:r>
              <a:rPr lang="en-US" dirty="0"/>
              <a:t>Kayak was not full to capacity in 2017 and has the ability to handle the increased participant count. </a:t>
            </a:r>
          </a:p>
          <a:p>
            <a:r>
              <a:rPr lang="en-US" dirty="0"/>
              <a:t>Adding a few sit-on-top Kayaks for large scouts</a:t>
            </a:r>
          </a:p>
          <a:p>
            <a:r>
              <a:rPr lang="en-US" dirty="0"/>
              <a:t>Adding a few tandem duckies for special needs scouts</a:t>
            </a:r>
          </a:p>
        </p:txBody>
      </p:sp>
    </p:spTree>
    <p:extLst>
      <p:ext uri="{BB962C8B-B14F-4D97-AF65-F5344CB8AC3E}">
        <p14:creationId xmlns:p14="http://schemas.microsoft.com/office/powerpoint/2010/main" val="3508268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CEDEB-BCF2-4E69-AE56-AC1C21667407}"/>
              </a:ext>
            </a:extLst>
          </p:cNvPr>
          <p:cNvSpPr>
            <a:spLocks noGrp="1"/>
          </p:cNvSpPr>
          <p:nvPr>
            <p:ph type="title"/>
          </p:nvPr>
        </p:nvSpPr>
        <p:spPr/>
        <p:txBody>
          <a:bodyPr/>
          <a:lstStyle/>
          <a:p>
            <a:r>
              <a:rPr lang="en-US" dirty="0"/>
              <a:t>Scuba</a:t>
            </a:r>
          </a:p>
        </p:txBody>
      </p:sp>
      <p:sp>
        <p:nvSpPr>
          <p:cNvPr id="4" name="Text Placeholder 3">
            <a:extLst>
              <a:ext uri="{FF2B5EF4-FFF2-40B4-BE49-F238E27FC236}">
                <a16:creationId xmlns:a16="http://schemas.microsoft.com/office/drawing/2014/main" id="{C3DEFEB4-00C7-44C1-BD95-F1E026A1503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72708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F7B57-A98F-4094-A128-0B672CBE3C39}"/>
              </a:ext>
            </a:extLst>
          </p:cNvPr>
          <p:cNvSpPr>
            <a:spLocks noGrp="1"/>
          </p:cNvSpPr>
          <p:nvPr>
            <p:ph type="title"/>
          </p:nvPr>
        </p:nvSpPr>
        <p:spPr/>
        <p:txBody>
          <a:bodyPr/>
          <a:lstStyle/>
          <a:p>
            <a:r>
              <a:rPr lang="en-US" dirty="0">
                <a:latin typeface="Souses" panose="02000503000000020003" pitchFamily="50" charset="0"/>
              </a:rPr>
              <a:t>Scuba</a:t>
            </a:r>
          </a:p>
        </p:txBody>
      </p:sp>
      <p:sp>
        <p:nvSpPr>
          <p:cNvPr id="3" name="Content Placeholder 2">
            <a:extLst>
              <a:ext uri="{FF2B5EF4-FFF2-40B4-BE49-F238E27FC236}">
                <a16:creationId xmlns:a16="http://schemas.microsoft.com/office/drawing/2014/main" id="{DC6CBB55-35A1-45E0-A54C-B7E5179EB494}"/>
              </a:ext>
            </a:extLst>
          </p:cNvPr>
          <p:cNvSpPr>
            <a:spLocks noGrp="1"/>
          </p:cNvSpPr>
          <p:nvPr>
            <p:ph idx="1"/>
          </p:nvPr>
        </p:nvSpPr>
        <p:spPr/>
        <p:txBody>
          <a:bodyPr>
            <a:normAutofit/>
          </a:bodyPr>
          <a:lstStyle/>
          <a:p>
            <a:r>
              <a:rPr lang="en-US" dirty="0"/>
              <a:t>Located at the Pools</a:t>
            </a:r>
          </a:p>
          <a:p>
            <a:r>
              <a:rPr lang="en-US" dirty="0"/>
              <a:t>Reconfigure the support area locations for better flow</a:t>
            </a:r>
          </a:p>
          <a:p>
            <a:r>
              <a:rPr lang="en-US" dirty="0"/>
              <a:t>Scuba was not full to capacity in 2017 and has the ability to handle the increased participant count.</a:t>
            </a:r>
          </a:p>
          <a:p>
            <a:r>
              <a:rPr lang="en-US" dirty="0"/>
              <a:t>The goal is 20,000 participants through Scuba</a:t>
            </a:r>
          </a:p>
          <a:p>
            <a:r>
              <a:rPr lang="en-US" dirty="0"/>
              <a:t>Working </a:t>
            </a:r>
            <a:r>
              <a:rPr lang="en-US"/>
              <a:t>with Guinness </a:t>
            </a:r>
            <a:r>
              <a:rPr lang="en-US" dirty="0"/>
              <a:t>World Records to set a world record for most introductory scuba experiences at an event</a:t>
            </a:r>
          </a:p>
          <a:p>
            <a:r>
              <a:rPr lang="en-US" dirty="0"/>
              <a:t>PADI and DAN Exhibitors</a:t>
            </a:r>
          </a:p>
          <a:p>
            <a:endParaRPr lang="en-US" dirty="0"/>
          </a:p>
          <a:p>
            <a:endParaRPr lang="en-US" dirty="0"/>
          </a:p>
          <a:p>
            <a:endParaRPr lang="en-US" dirty="0"/>
          </a:p>
        </p:txBody>
      </p:sp>
    </p:spTree>
    <p:extLst>
      <p:ext uri="{BB962C8B-B14F-4D97-AF65-F5344CB8AC3E}">
        <p14:creationId xmlns:p14="http://schemas.microsoft.com/office/powerpoint/2010/main" val="1091662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CEDEB-BCF2-4E69-AE56-AC1C21667407}"/>
              </a:ext>
            </a:extLst>
          </p:cNvPr>
          <p:cNvSpPr>
            <a:spLocks noGrp="1"/>
          </p:cNvSpPr>
          <p:nvPr>
            <p:ph type="title"/>
          </p:nvPr>
        </p:nvSpPr>
        <p:spPr/>
        <p:txBody>
          <a:bodyPr>
            <a:noAutofit/>
          </a:bodyPr>
          <a:lstStyle/>
          <a:p>
            <a:r>
              <a:rPr lang="en-US" sz="4800" dirty="0"/>
              <a:t>Stand Up </a:t>
            </a:r>
            <a:r>
              <a:rPr lang="en-US" sz="4800" dirty="0" err="1"/>
              <a:t>Paddleboarding</a:t>
            </a:r>
            <a:endParaRPr lang="en-US" sz="4800" dirty="0"/>
          </a:p>
        </p:txBody>
      </p:sp>
      <p:sp>
        <p:nvSpPr>
          <p:cNvPr id="4" name="Text Placeholder 3">
            <a:extLst>
              <a:ext uri="{FF2B5EF4-FFF2-40B4-BE49-F238E27FC236}">
                <a16:creationId xmlns:a16="http://schemas.microsoft.com/office/drawing/2014/main" id="{B3B1D267-A8F2-471D-95B0-27ACB6110C4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09544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F7B57-A98F-4094-A128-0B672CBE3C39}"/>
              </a:ext>
            </a:extLst>
          </p:cNvPr>
          <p:cNvSpPr>
            <a:spLocks noGrp="1"/>
          </p:cNvSpPr>
          <p:nvPr>
            <p:ph type="title"/>
          </p:nvPr>
        </p:nvSpPr>
        <p:spPr/>
        <p:txBody>
          <a:bodyPr/>
          <a:lstStyle/>
          <a:p>
            <a:r>
              <a:rPr lang="en-US" dirty="0">
                <a:latin typeface="Souses" panose="02000503000000020003" pitchFamily="50" charset="0"/>
              </a:rPr>
              <a:t>Stand Up </a:t>
            </a:r>
            <a:r>
              <a:rPr lang="en-US" dirty="0" err="1">
                <a:latin typeface="Souses" panose="02000503000000020003" pitchFamily="50" charset="0"/>
              </a:rPr>
              <a:t>Paddleboarding</a:t>
            </a:r>
            <a:r>
              <a:rPr lang="en-US" dirty="0">
                <a:latin typeface="Souses" panose="02000503000000020003" pitchFamily="50" charset="0"/>
              </a:rPr>
              <a:t> (SUP)</a:t>
            </a:r>
          </a:p>
        </p:txBody>
      </p:sp>
      <p:sp>
        <p:nvSpPr>
          <p:cNvPr id="3" name="Content Placeholder 2">
            <a:extLst>
              <a:ext uri="{FF2B5EF4-FFF2-40B4-BE49-F238E27FC236}">
                <a16:creationId xmlns:a16="http://schemas.microsoft.com/office/drawing/2014/main" id="{DC6CBB55-35A1-45E0-A54C-B7E5179EB494}"/>
              </a:ext>
            </a:extLst>
          </p:cNvPr>
          <p:cNvSpPr>
            <a:spLocks noGrp="1"/>
          </p:cNvSpPr>
          <p:nvPr>
            <p:ph idx="1"/>
          </p:nvPr>
        </p:nvSpPr>
        <p:spPr/>
        <p:txBody>
          <a:bodyPr>
            <a:normAutofit/>
          </a:bodyPr>
          <a:lstStyle/>
          <a:p>
            <a:r>
              <a:rPr lang="en-US" dirty="0"/>
              <a:t>Located on Goodrich Lake West</a:t>
            </a:r>
          </a:p>
          <a:p>
            <a:r>
              <a:rPr lang="en-US" dirty="0"/>
              <a:t>Curriculum follows BSA SUP award</a:t>
            </a:r>
          </a:p>
          <a:p>
            <a:r>
              <a:rPr lang="en-US" dirty="0"/>
              <a:t>Adding 4</a:t>
            </a:r>
            <a:r>
              <a:rPr lang="en-US" baseline="30000" dirty="0"/>
              <a:t>th</a:t>
            </a:r>
            <a:r>
              <a:rPr lang="en-US" dirty="0"/>
              <a:t> Beach in 2019 – Increases capacity by 25%</a:t>
            </a:r>
          </a:p>
          <a:p>
            <a:r>
              <a:rPr lang="en-US" dirty="0"/>
              <a:t>Three beaches will be used for basic SUP award instruction</a:t>
            </a:r>
          </a:p>
          <a:p>
            <a:r>
              <a:rPr lang="en-US" dirty="0"/>
              <a:t>Fourth beach used for more advanced instruction and SUP trail</a:t>
            </a:r>
          </a:p>
          <a:p>
            <a:endParaRPr lang="en-US" dirty="0"/>
          </a:p>
          <a:p>
            <a:endParaRPr lang="en-US" dirty="0"/>
          </a:p>
        </p:txBody>
      </p:sp>
    </p:spTree>
    <p:extLst>
      <p:ext uri="{BB962C8B-B14F-4D97-AF65-F5344CB8AC3E}">
        <p14:creationId xmlns:p14="http://schemas.microsoft.com/office/powerpoint/2010/main" val="387972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CEDEB-BCF2-4E69-AE56-AC1C21667407}"/>
              </a:ext>
            </a:extLst>
          </p:cNvPr>
          <p:cNvSpPr>
            <a:spLocks noGrp="1"/>
          </p:cNvSpPr>
          <p:nvPr>
            <p:ph type="title"/>
          </p:nvPr>
        </p:nvSpPr>
        <p:spPr/>
        <p:txBody>
          <a:bodyPr/>
          <a:lstStyle/>
          <a:p>
            <a:r>
              <a:rPr lang="en-US" dirty="0"/>
              <a:t>New – Team SUP</a:t>
            </a:r>
          </a:p>
        </p:txBody>
      </p:sp>
      <p:sp>
        <p:nvSpPr>
          <p:cNvPr id="4" name="Text Placeholder 3">
            <a:extLst>
              <a:ext uri="{FF2B5EF4-FFF2-40B4-BE49-F238E27FC236}">
                <a16:creationId xmlns:a16="http://schemas.microsoft.com/office/drawing/2014/main" id="{E8C955F5-245A-4760-9797-1DF76D33EEF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02438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F7B57-A98F-4094-A128-0B672CBE3C39}"/>
              </a:ext>
            </a:extLst>
          </p:cNvPr>
          <p:cNvSpPr>
            <a:spLocks noGrp="1"/>
          </p:cNvSpPr>
          <p:nvPr>
            <p:ph type="title"/>
          </p:nvPr>
        </p:nvSpPr>
        <p:spPr/>
        <p:txBody>
          <a:bodyPr/>
          <a:lstStyle/>
          <a:p>
            <a:r>
              <a:rPr lang="en-US" dirty="0">
                <a:latin typeface="Souses" panose="02000503000000020003" pitchFamily="50" charset="0"/>
              </a:rPr>
              <a:t>Team SUP</a:t>
            </a:r>
          </a:p>
        </p:txBody>
      </p:sp>
      <p:sp>
        <p:nvSpPr>
          <p:cNvPr id="3" name="Content Placeholder 2">
            <a:extLst>
              <a:ext uri="{FF2B5EF4-FFF2-40B4-BE49-F238E27FC236}">
                <a16:creationId xmlns:a16="http://schemas.microsoft.com/office/drawing/2014/main" id="{DC6CBB55-35A1-45E0-A54C-B7E5179EB494}"/>
              </a:ext>
            </a:extLst>
          </p:cNvPr>
          <p:cNvSpPr>
            <a:spLocks noGrp="1"/>
          </p:cNvSpPr>
          <p:nvPr>
            <p:ph idx="1"/>
          </p:nvPr>
        </p:nvSpPr>
        <p:spPr/>
        <p:txBody>
          <a:bodyPr>
            <a:normAutofit/>
          </a:bodyPr>
          <a:lstStyle/>
          <a:p>
            <a:r>
              <a:rPr lang="en-US" dirty="0"/>
              <a:t>New for 2019!</a:t>
            </a:r>
          </a:p>
          <a:p>
            <a:r>
              <a:rPr lang="en-US" dirty="0"/>
              <a:t>Located on Goodrich Lake East </a:t>
            </a:r>
          </a:p>
          <a:p>
            <a:r>
              <a:rPr lang="en-US" dirty="0"/>
              <a:t>Utilize teams of six or seven on a large 15’ long SUP</a:t>
            </a:r>
          </a:p>
          <a:p>
            <a:r>
              <a:rPr lang="en-US" dirty="0"/>
              <a:t>Teams will compete ‘head to head’ on a course. </a:t>
            </a:r>
          </a:p>
          <a:p>
            <a:r>
              <a:rPr lang="en-US" dirty="0"/>
              <a:t>Teamwork and paddling skills will be crucial.</a:t>
            </a:r>
          </a:p>
          <a:p>
            <a:r>
              <a:rPr lang="en-US" dirty="0"/>
              <a:t>Teams will be timed and top scores will be posted daily.</a:t>
            </a:r>
          </a:p>
          <a:p>
            <a:r>
              <a:rPr lang="en-US" dirty="0"/>
              <a:t>Staff will rotate between SUP and Team SUP.</a:t>
            </a:r>
          </a:p>
        </p:txBody>
      </p:sp>
    </p:spTree>
    <p:extLst>
      <p:ext uri="{BB962C8B-B14F-4D97-AF65-F5344CB8AC3E}">
        <p14:creationId xmlns:p14="http://schemas.microsoft.com/office/powerpoint/2010/main" val="3296388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24725-F25C-4F70-968B-0D19979C9C0E}"/>
              </a:ext>
            </a:extLst>
          </p:cNvPr>
          <p:cNvSpPr>
            <a:spLocks noGrp="1"/>
          </p:cNvSpPr>
          <p:nvPr>
            <p:ph type="title"/>
          </p:nvPr>
        </p:nvSpPr>
        <p:spPr/>
        <p:txBody>
          <a:bodyPr/>
          <a:lstStyle/>
          <a:p>
            <a:r>
              <a:rPr lang="en-US" dirty="0"/>
              <a:t>What is the World Scout Jamboree?</a:t>
            </a:r>
          </a:p>
        </p:txBody>
      </p:sp>
      <p:sp>
        <p:nvSpPr>
          <p:cNvPr id="3" name="Content Placeholder 2">
            <a:extLst>
              <a:ext uri="{FF2B5EF4-FFF2-40B4-BE49-F238E27FC236}">
                <a16:creationId xmlns:a16="http://schemas.microsoft.com/office/drawing/2014/main" id="{C9CF4166-3FAC-490D-9553-420C0DC2B261}"/>
              </a:ext>
            </a:extLst>
          </p:cNvPr>
          <p:cNvSpPr>
            <a:spLocks noGrp="1"/>
          </p:cNvSpPr>
          <p:nvPr>
            <p:ph idx="1"/>
          </p:nvPr>
        </p:nvSpPr>
        <p:spPr>
          <a:xfrm>
            <a:off x="838200" y="1690161"/>
            <a:ext cx="10515600" cy="4351338"/>
          </a:xfrm>
        </p:spPr>
        <p:txBody>
          <a:bodyPr>
            <a:normAutofit/>
          </a:bodyPr>
          <a:lstStyle/>
          <a:p>
            <a:pPr>
              <a:spcBef>
                <a:spcPts val="1800"/>
              </a:spcBef>
            </a:pPr>
            <a:r>
              <a:rPr lang="en-US" dirty="0"/>
              <a:t>Largest event organized by the World Organization of the Scout Movement (WOSM)</a:t>
            </a:r>
          </a:p>
          <a:p>
            <a:pPr>
              <a:spcBef>
                <a:spcPts val="1800"/>
              </a:spcBef>
            </a:pPr>
            <a:r>
              <a:rPr lang="en-US" dirty="0"/>
              <a:t>Once in a lifetime for BSA youth and adults to get engaged with the global Scouting community</a:t>
            </a:r>
          </a:p>
          <a:p>
            <a:pPr>
              <a:spcBef>
                <a:spcPts val="1800"/>
              </a:spcBef>
            </a:pPr>
            <a:r>
              <a:rPr lang="en-US" dirty="0"/>
              <a:t>Nearly 50,000 Scouts and Scouters from 169 countries are coming to the Summit Bechtel Reserve in 2019: it will be the largest Jamboree ever!</a:t>
            </a:r>
          </a:p>
          <a:p>
            <a:pPr>
              <a:spcBef>
                <a:spcPts val="1800"/>
              </a:spcBef>
            </a:pPr>
            <a:r>
              <a:rPr lang="en-US" dirty="0"/>
              <a:t>Educational event to promote peace and understanding among young people from different cultures</a:t>
            </a:r>
          </a:p>
        </p:txBody>
      </p:sp>
    </p:spTree>
    <p:extLst>
      <p:ext uri="{BB962C8B-B14F-4D97-AF65-F5344CB8AC3E}">
        <p14:creationId xmlns:p14="http://schemas.microsoft.com/office/powerpoint/2010/main" val="142013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CEDEB-BCF2-4E69-AE56-AC1C21667407}"/>
              </a:ext>
            </a:extLst>
          </p:cNvPr>
          <p:cNvSpPr>
            <a:spLocks noGrp="1"/>
          </p:cNvSpPr>
          <p:nvPr>
            <p:ph type="title"/>
          </p:nvPr>
        </p:nvSpPr>
        <p:spPr/>
        <p:txBody>
          <a:bodyPr/>
          <a:lstStyle/>
          <a:p>
            <a:r>
              <a:rPr lang="en-US" dirty="0"/>
              <a:t>Water Reality</a:t>
            </a:r>
          </a:p>
        </p:txBody>
      </p:sp>
      <p:sp>
        <p:nvSpPr>
          <p:cNvPr id="4" name="Text Placeholder 3">
            <a:extLst>
              <a:ext uri="{FF2B5EF4-FFF2-40B4-BE49-F238E27FC236}">
                <a16:creationId xmlns:a16="http://schemas.microsoft.com/office/drawing/2014/main" id="{7A3C94B8-D6A6-4C0D-90BC-C028A874BCD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41647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F7B57-A98F-4094-A128-0B672CBE3C39}"/>
              </a:ext>
            </a:extLst>
          </p:cNvPr>
          <p:cNvSpPr>
            <a:spLocks noGrp="1"/>
          </p:cNvSpPr>
          <p:nvPr>
            <p:ph type="title"/>
          </p:nvPr>
        </p:nvSpPr>
        <p:spPr/>
        <p:txBody>
          <a:bodyPr>
            <a:normAutofit/>
          </a:bodyPr>
          <a:lstStyle/>
          <a:p>
            <a:r>
              <a:rPr lang="en-US" sz="4000" dirty="0">
                <a:latin typeface="Souses" panose="02000503000000020003" pitchFamily="50" charset="0"/>
              </a:rPr>
              <a:t>Water Reality/Water Obstacle Course</a:t>
            </a:r>
          </a:p>
        </p:txBody>
      </p:sp>
      <p:sp>
        <p:nvSpPr>
          <p:cNvPr id="3" name="Content Placeholder 2">
            <a:extLst>
              <a:ext uri="{FF2B5EF4-FFF2-40B4-BE49-F238E27FC236}">
                <a16:creationId xmlns:a16="http://schemas.microsoft.com/office/drawing/2014/main" id="{DC6CBB55-35A1-45E0-A54C-B7E5179EB494}"/>
              </a:ext>
            </a:extLst>
          </p:cNvPr>
          <p:cNvSpPr>
            <a:spLocks noGrp="1"/>
          </p:cNvSpPr>
          <p:nvPr>
            <p:ph idx="1"/>
          </p:nvPr>
        </p:nvSpPr>
        <p:spPr/>
        <p:txBody>
          <a:bodyPr>
            <a:normAutofit lnSpcReduction="10000"/>
          </a:bodyPr>
          <a:lstStyle/>
          <a:p>
            <a:r>
              <a:rPr lang="en-US" dirty="0"/>
              <a:t>Located on Goodrich Lake West</a:t>
            </a:r>
          </a:p>
          <a:p>
            <a:r>
              <a:rPr lang="en-US" dirty="0"/>
              <a:t>Four person, team work oriented, timed event.</a:t>
            </a:r>
          </a:p>
          <a:p>
            <a:r>
              <a:rPr lang="en-US" dirty="0"/>
              <a:t>Teams progress through 5 elements:</a:t>
            </a:r>
          </a:p>
          <a:p>
            <a:pPr lvl="1"/>
            <a:r>
              <a:rPr lang="en-US" dirty="0"/>
              <a:t>Swim over a 24” inflated log</a:t>
            </a:r>
          </a:p>
          <a:p>
            <a:pPr lvl="1"/>
            <a:r>
              <a:rPr lang="en-US" dirty="0"/>
              <a:t>Climb over the ‘Rocker’</a:t>
            </a:r>
          </a:p>
          <a:p>
            <a:pPr lvl="1"/>
            <a:r>
              <a:rPr lang="en-US" dirty="0"/>
              <a:t>Scale the 21’ Iceberg</a:t>
            </a:r>
          </a:p>
          <a:p>
            <a:pPr lvl="1"/>
            <a:r>
              <a:rPr lang="en-US" dirty="0"/>
              <a:t>Traverse the </a:t>
            </a:r>
            <a:r>
              <a:rPr lang="en-US" dirty="0" err="1"/>
              <a:t>dogbone</a:t>
            </a:r>
            <a:endParaRPr lang="en-US" dirty="0"/>
          </a:p>
          <a:p>
            <a:pPr lvl="1"/>
            <a:r>
              <a:rPr lang="en-US" dirty="0"/>
              <a:t>Run across the water mat</a:t>
            </a:r>
          </a:p>
          <a:p>
            <a:r>
              <a:rPr lang="en-US" dirty="0"/>
              <a:t>Adding two additional courses in 2019 – 7 total! </a:t>
            </a:r>
          </a:p>
          <a:p>
            <a:r>
              <a:rPr lang="en-US" dirty="0"/>
              <a:t>Increase throughput by 28%</a:t>
            </a:r>
          </a:p>
        </p:txBody>
      </p:sp>
    </p:spTree>
    <p:extLst>
      <p:ext uri="{BB962C8B-B14F-4D97-AF65-F5344CB8AC3E}">
        <p14:creationId xmlns:p14="http://schemas.microsoft.com/office/powerpoint/2010/main" val="201643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D189F-3C5C-449B-B978-E1704700E615}"/>
              </a:ext>
            </a:extLst>
          </p:cNvPr>
          <p:cNvSpPr>
            <a:spLocks noGrp="1"/>
          </p:cNvSpPr>
          <p:nvPr>
            <p:ph type="title"/>
          </p:nvPr>
        </p:nvSpPr>
        <p:spPr/>
        <p:txBody>
          <a:bodyPr/>
          <a:lstStyle/>
          <a:p>
            <a:r>
              <a:rPr lang="en-US" dirty="0"/>
              <a:t>Anticipated Participation in Activities</a:t>
            </a:r>
          </a:p>
        </p:txBody>
      </p:sp>
      <p:sp>
        <p:nvSpPr>
          <p:cNvPr id="3" name="Content Placeholder 2">
            <a:extLst>
              <a:ext uri="{FF2B5EF4-FFF2-40B4-BE49-F238E27FC236}">
                <a16:creationId xmlns:a16="http://schemas.microsoft.com/office/drawing/2014/main" id="{89BC0FE4-2F7B-4251-8214-55B214C9FB05}"/>
              </a:ext>
            </a:extLst>
          </p:cNvPr>
          <p:cNvSpPr>
            <a:spLocks noGrp="1"/>
          </p:cNvSpPr>
          <p:nvPr>
            <p:ph idx="1"/>
          </p:nvPr>
        </p:nvSpPr>
        <p:spPr>
          <a:xfrm>
            <a:off x="1577008" y="1710015"/>
            <a:ext cx="9776792" cy="4351338"/>
          </a:xfrm>
        </p:spPr>
        <p:txBody>
          <a:bodyPr/>
          <a:lstStyle/>
          <a:p>
            <a:r>
              <a:rPr lang="en-US" dirty="0"/>
              <a:t>2017 NSJ – 22,000 participants</a:t>
            </a:r>
          </a:p>
          <a:p>
            <a:r>
              <a:rPr lang="en-US" dirty="0"/>
              <a:t>2019 WSJ – 32,000 participants</a:t>
            </a:r>
          </a:p>
          <a:p>
            <a:r>
              <a:rPr lang="en-US" dirty="0"/>
              <a:t>45% increase, right?</a:t>
            </a:r>
          </a:p>
          <a:p>
            <a:r>
              <a:rPr lang="en-US" dirty="0"/>
              <a:t>Well, not so fast.</a:t>
            </a:r>
          </a:p>
          <a:p>
            <a:r>
              <a:rPr lang="en-US" dirty="0"/>
              <a:t>2017 – 22,000 participants. 4K at garden ground, 4K on day of service, 2K on rafting. 12K doing activities.</a:t>
            </a:r>
          </a:p>
          <a:p>
            <a:r>
              <a:rPr lang="en-US" dirty="0"/>
              <a:t>2019 - 32,000 participants. 5K at garden ground, none day of service, 2K on rafting. </a:t>
            </a:r>
            <a:r>
              <a:rPr lang="en-US" u="sng" dirty="0"/>
              <a:t>25K doing activities</a:t>
            </a:r>
            <a:r>
              <a:rPr lang="en-US" dirty="0"/>
              <a:t>.</a:t>
            </a:r>
          </a:p>
          <a:p>
            <a:r>
              <a:rPr lang="en-US" dirty="0"/>
              <a:t>We will see </a:t>
            </a:r>
            <a:r>
              <a:rPr lang="en-US" u="sng" dirty="0"/>
              <a:t>double</a:t>
            </a:r>
            <a:r>
              <a:rPr lang="en-US" dirty="0"/>
              <a:t> attendance.</a:t>
            </a:r>
          </a:p>
          <a:p>
            <a:endParaRPr lang="en-US" dirty="0"/>
          </a:p>
        </p:txBody>
      </p:sp>
    </p:spTree>
    <p:extLst>
      <p:ext uri="{BB962C8B-B14F-4D97-AF65-F5344CB8AC3E}">
        <p14:creationId xmlns:p14="http://schemas.microsoft.com/office/powerpoint/2010/main" val="2391810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D8453-FAE3-45C3-BB04-CC8DDA2F7B47}"/>
              </a:ext>
            </a:extLst>
          </p:cNvPr>
          <p:cNvSpPr>
            <a:spLocks noGrp="1"/>
          </p:cNvSpPr>
          <p:nvPr>
            <p:ph type="title"/>
          </p:nvPr>
        </p:nvSpPr>
        <p:spPr/>
        <p:txBody>
          <a:bodyPr/>
          <a:lstStyle/>
          <a:p>
            <a:r>
              <a:rPr lang="en-US" dirty="0"/>
              <a:t>IST Demographics</a:t>
            </a:r>
          </a:p>
        </p:txBody>
      </p:sp>
      <p:sp>
        <p:nvSpPr>
          <p:cNvPr id="3" name="Content Placeholder 2">
            <a:extLst>
              <a:ext uri="{FF2B5EF4-FFF2-40B4-BE49-F238E27FC236}">
                <a16:creationId xmlns:a16="http://schemas.microsoft.com/office/drawing/2014/main" id="{D4A8FE58-88CB-4F63-8FB0-1A2260AC01CE}"/>
              </a:ext>
            </a:extLst>
          </p:cNvPr>
          <p:cNvSpPr>
            <a:spLocks noGrp="1"/>
          </p:cNvSpPr>
          <p:nvPr>
            <p:ph idx="1"/>
          </p:nvPr>
        </p:nvSpPr>
        <p:spPr>
          <a:xfrm>
            <a:off x="1577008" y="1459868"/>
            <a:ext cx="9776792" cy="4351338"/>
          </a:xfrm>
        </p:spPr>
        <p:txBody>
          <a:bodyPr>
            <a:normAutofit fontScale="92500" lnSpcReduction="10000"/>
          </a:bodyPr>
          <a:lstStyle/>
          <a:p>
            <a:r>
              <a:rPr lang="en-US" dirty="0"/>
              <a:t>1,571 program IST’s have accepted and offered as of Sept 3rd</a:t>
            </a:r>
          </a:p>
          <a:p>
            <a:pPr lvl="1"/>
            <a:r>
              <a:rPr lang="en-US" dirty="0"/>
              <a:t>977 US </a:t>
            </a:r>
          </a:p>
          <a:p>
            <a:pPr lvl="1"/>
            <a:r>
              <a:rPr lang="en-US" dirty="0"/>
              <a:t>554 all other NSO’s</a:t>
            </a:r>
          </a:p>
          <a:p>
            <a:pPr lvl="1">
              <a:spcBef>
                <a:spcPts val="1200"/>
              </a:spcBef>
            </a:pPr>
            <a:r>
              <a:rPr lang="en-US" dirty="0"/>
              <a:t>373 females</a:t>
            </a:r>
          </a:p>
          <a:p>
            <a:pPr lvl="1"/>
            <a:r>
              <a:rPr lang="en-US" dirty="0"/>
              <a:t>1,153 males</a:t>
            </a:r>
          </a:p>
          <a:p>
            <a:pPr lvl="1"/>
            <a:r>
              <a:rPr lang="en-US" dirty="0"/>
              <a:t>5 unspecified</a:t>
            </a:r>
          </a:p>
          <a:p>
            <a:pPr lvl="1">
              <a:spcBef>
                <a:spcPts val="1200"/>
              </a:spcBef>
            </a:pPr>
            <a:r>
              <a:rPr lang="en-US" dirty="0"/>
              <a:t>Average age : 40.56</a:t>
            </a:r>
          </a:p>
          <a:p>
            <a:pPr lvl="2"/>
            <a:r>
              <a:rPr lang="en-US" sz="2400" dirty="0"/>
              <a:t>Average of BSA female: 42</a:t>
            </a:r>
          </a:p>
          <a:p>
            <a:pPr lvl="2"/>
            <a:r>
              <a:rPr lang="en-US" sz="2400" dirty="0"/>
              <a:t>Average age of NSO female: 24</a:t>
            </a:r>
          </a:p>
          <a:p>
            <a:pPr lvl="2"/>
            <a:r>
              <a:rPr lang="en-US" sz="2400" dirty="0"/>
              <a:t>Average age of BSA male: 50</a:t>
            </a:r>
          </a:p>
          <a:p>
            <a:pPr lvl="2"/>
            <a:r>
              <a:rPr lang="en-US" sz="2400" dirty="0"/>
              <a:t>Average age of NSO male: 28</a:t>
            </a:r>
          </a:p>
          <a:p>
            <a:pPr lvl="1">
              <a:spcBef>
                <a:spcPts val="1200"/>
              </a:spcBef>
            </a:pPr>
            <a:r>
              <a:rPr lang="en-US" dirty="0"/>
              <a:t>17 countries with at least one accepted offer in program</a:t>
            </a:r>
          </a:p>
          <a:p>
            <a:pPr lvl="1"/>
            <a:endParaRPr lang="en-US" dirty="0"/>
          </a:p>
        </p:txBody>
      </p:sp>
    </p:spTree>
    <p:extLst>
      <p:ext uri="{BB962C8B-B14F-4D97-AF65-F5344CB8AC3E}">
        <p14:creationId xmlns:p14="http://schemas.microsoft.com/office/powerpoint/2010/main" val="237469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fade">
                                      <p:cBhvr>
                                        <p:cTn id="45" dur="500"/>
                                        <p:tgtEl>
                                          <p:spTgt spid="3">
                                            <p:txEl>
                                              <p:pRg st="10" end="1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
                                            <p:txEl>
                                              <p:pRg st="11" end="11"/>
                                            </p:txEl>
                                          </p:spTgt>
                                        </p:tgtEl>
                                        <p:attrNameLst>
                                          <p:attrName>style.visibility</p:attrName>
                                        </p:attrNameLst>
                                      </p:cBhvr>
                                      <p:to>
                                        <p:strVal val="visible"/>
                                      </p:to>
                                    </p:set>
                                    <p:animEffect transition="in" filter="fade">
                                      <p:cBhvr>
                                        <p:cTn id="50"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12B01-D8DD-4B36-B2D0-CC68A85EB596}"/>
              </a:ext>
            </a:extLst>
          </p:cNvPr>
          <p:cNvSpPr>
            <a:spLocks noGrp="1"/>
          </p:cNvSpPr>
          <p:nvPr>
            <p:ph type="title"/>
          </p:nvPr>
        </p:nvSpPr>
        <p:spPr/>
        <p:txBody>
          <a:bodyPr/>
          <a:lstStyle/>
          <a:p>
            <a:r>
              <a:rPr lang="en-US" dirty="0"/>
              <a:t>Aquatics IST Demographics</a:t>
            </a:r>
          </a:p>
        </p:txBody>
      </p:sp>
      <p:sp>
        <p:nvSpPr>
          <p:cNvPr id="3" name="Content Placeholder 2">
            <a:extLst>
              <a:ext uri="{FF2B5EF4-FFF2-40B4-BE49-F238E27FC236}">
                <a16:creationId xmlns:a16="http://schemas.microsoft.com/office/drawing/2014/main" id="{1510ED30-5547-43F5-826A-A9753EC6B223}"/>
              </a:ext>
            </a:extLst>
          </p:cNvPr>
          <p:cNvSpPr>
            <a:spLocks noGrp="1"/>
          </p:cNvSpPr>
          <p:nvPr>
            <p:ph idx="1"/>
          </p:nvPr>
        </p:nvSpPr>
        <p:spPr/>
        <p:txBody>
          <a:bodyPr>
            <a:normAutofit/>
          </a:bodyPr>
          <a:lstStyle/>
          <a:p>
            <a:r>
              <a:rPr lang="en-US" dirty="0"/>
              <a:t>525 is the allotted quota in Aquatics</a:t>
            </a:r>
          </a:p>
          <a:p>
            <a:pPr lvl="1"/>
            <a:r>
              <a:rPr lang="en-US" dirty="0"/>
              <a:t>245 US</a:t>
            </a:r>
          </a:p>
          <a:p>
            <a:pPr lvl="1"/>
            <a:r>
              <a:rPr lang="en-US" dirty="0"/>
              <a:t>280 non US</a:t>
            </a:r>
          </a:p>
          <a:p>
            <a:r>
              <a:rPr lang="en-US" dirty="0"/>
              <a:t>253 accepted and offered as of Sept 24</a:t>
            </a:r>
            <a:r>
              <a:rPr lang="en-US" baseline="30000" dirty="0"/>
              <a:t>th</a:t>
            </a:r>
          </a:p>
          <a:p>
            <a:pPr lvl="1"/>
            <a:r>
              <a:rPr lang="en-US" dirty="0"/>
              <a:t>149 US </a:t>
            </a:r>
          </a:p>
          <a:p>
            <a:pPr lvl="1"/>
            <a:r>
              <a:rPr lang="en-US" dirty="0"/>
              <a:t>89 all other NSO’s</a:t>
            </a:r>
          </a:p>
          <a:p>
            <a:r>
              <a:rPr lang="en-US" dirty="0"/>
              <a:t>67 females (28%)</a:t>
            </a:r>
          </a:p>
          <a:p>
            <a:r>
              <a:rPr lang="en-US" dirty="0"/>
              <a:t>169 males (71%)</a:t>
            </a:r>
          </a:p>
          <a:p>
            <a:r>
              <a:rPr lang="en-US" dirty="0"/>
              <a:t>2 unspecified (1%)</a:t>
            </a:r>
          </a:p>
          <a:p>
            <a:endParaRPr lang="en-US" dirty="0"/>
          </a:p>
        </p:txBody>
      </p:sp>
    </p:spTree>
    <p:extLst>
      <p:ext uri="{BB962C8B-B14F-4D97-AF65-F5344CB8AC3E}">
        <p14:creationId xmlns:p14="http://schemas.microsoft.com/office/powerpoint/2010/main" val="246360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12B01-D8DD-4B36-B2D0-CC68A85EB596}"/>
              </a:ext>
            </a:extLst>
          </p:cNvPr>
          <p:cNvSpPr>
            <a:spLocks noGrp="1"/>
          </p:cNvSpPr>
          <p:nvPr>
            <p:ph type="title"/>
          </p:nvPr>
        </p:nvSpPr>
        <p:spPr/>
        <p:txBody>
          <a:bodyPr/>
          <a:lstStyle/>
          <a:p>
            <a:r>
              <a:rPr lang="en-US" dirty="0"/>
              <a:t>Aquatics IST Demographics</a:t>
            </a:r>
          </a:p>
        </p:txBody>
      </p:sp>
      <p:sp>
        <p:nvSpPr>
          <p:cNvPr id="3" name="Content Placeholder 2">
            <a:extLst>
              <a:ext uri="{FF2B5EF4-FFF2-40B4-BE49-F238E27FC236}">
                <a16:creationId xmlns:a16="http://schemas.microsoft.com/office/drawing/2014/main" id="{1510ED30-5547-43F5-826A-A9753EC6B223}"/>
              </a:ext>
            </a:extLst>
          </p:cNvPr>
          <p:cNvSpPr>
            <a:spLocks noGrp="1"/>
          </p:cNvSpPr>
          <p:nvPr>
            <p:ph idx="1"/>
          </p:nvPr>
        </p:nvSpPr>
        <p:spPr/>
        <p:txBody>
          <a:bodyPr>
            <a:normAutofit/>
          </a:bodyPr>
          <a:lstStyle/>
          <a:p>
            <a:r>
              <a:rPr lang="en-US" dirty="0"/>
              <a:t>Age ranges</a:t>
            </a:r>
          </a:p>
          <a:p>
            <a:pPr lvl="1"/>
            <a:r>
              <a:rPr lang="en-US" dirty="0"/>
              <a:t>18 – 30 : 50%</a:t>
            </a:r>
          </a:p>
          <a:p>
            <a:pPr lvl="1"/>
            <a:r>
              <a:rPr lang="en-US" dirty="0"/>
              <a:t>31 – 49: 16%</a:t>
            </a:r>
          </a:p>
          <a:p>
            <a:pPr lvl="1"/>
            <a:r>
              <a:rPr lang="en-US" dirty="0"/>
              <a:t>50 – 65: 21%</a:t>
            </a:r>
          </a:p>
          <a:p>
            <a:pPr lvl="1"/>
            <a:r>
              <a:rPr lang="en-US" dirty="0"/>
              <a:t>65+: 13%</a:t>
            </a:r>
          </a:p>
          <a:p>
            <a:r>
              <a:rPr lang="en-US" dirty="0"/>
              <a:t>14 countries with at least one accepted offer in program</a:t>
            </a:r>
          </a:p>
          <a:p>
            <a:r>
              <a:rPr lang="en-US" dirty="0"/>
              <a:t>Waiting on some major NSO’s to be inserted in system</a:t>
            </a:r>
          </a:p>
          <a:p>
            <a:pPr lvl="1"/>
            <a:r>
              <a:rPr lang="en-US" dirty="0"/>
              <a:t>Austria, Australia, Germany, Canada, Italy, Japan, China, Norway</a:t>
            </a:r>
          </a:p>
          <a:p>
            <a:endParaRPr lang="en-US" dirty="0"/>
          </a:p>
        </p:txBody>
      </p:sp>
    </p:spTree>
    <p:extLst>
      <p:ext uri="{BB962C8B-B14F-4D97-AF65-F5344CB8AC3E}">
        <p14:creationId xmlns:p14="http://schemas.microsoft.com/office/powerpoint/2010/main" val="364830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12B01-D8DD-4B36-B2D0-CC68A85EB596}"/>
              </a:ext>
            </a:extLst>
          </p:cNvPr>
          <p:cNvSpPr>
            <a:spLocks noGrp="1"/>
          </p:cNvSpPr>
          <p:nvPr>
            <p:ph type="title"/>
          </p:nvPr>
        </p:nvSpPr>
        <p:spPr/>
        <p:txBody>
          <a:bodyPr/>
          <a:lstStyle/>
          <a:p>
            <a:r>
              <a:rPr lang="en-US" dirty="0"/>
              <a:t>Aquatics IST Needs</a:t>
            </a:r>
          </a:p>
        </p:txBody>
      </p:sp>
      <p:sp>
        <p:nvSpPr>
          <p:cNvPr id="3" name="Content Placeholder 2">
            <a:extLst>
              <a:ext uri="{FF2B5EF4-FFF2-40B4-BE49-F238E27FC236}">
                <a16:creationId xmlns:a16="http://schemas.microsoft.com/office/drawing/2014/main" id="{1510ED30-5547-43F5-826A-A9753EC6B223}"/>
              </a:ext>
            </a:extLst>
          </p:cNvPr>
          <p:cNvSpPr>
            <a:spLocks noGrp="1"/>
          </p:cNvSpPr>
          <p:nvPr>
            <p:ph idx="1"/>
          </p:nvPr>
        </p:nvSpPr>
        <p:spPr>
          <a:xfrm>
            <a:off x="1577008" y="1678485"/>
            <a:ext cx="9776792" cy="4351338"/>
          </a:xfrm>
        </p:spPr>
        <p:txBody>
          <a:bodyPr/>
          <a:lstStyle/>
          <a:p>
            <a:pPr>
              <a:lnSpc>
                <a:spcPct val="200000"/>
              </a:lnSpc>
            </a:pPr>
            <a:r>
              <a:rPr lang="en-US" dirty="0"/>
              <a:t>Kayaking is mostly full</a:t>
            </a:r>
          </a:p>
          <a:p>
            <a:pPr>
              <a:lnSpc>
                <a:spcPct val="200000"/>
              </a:lnSpc>
            </a:pPr>
            <a:r>
              <a:rPr lang="en-US" dirty="0"/>
              <a:t>Scuba is in need of non-US Scuba instructors.</a:t>
            </a:r>
          </a:p>
          <a:p>
            <a:pPr>
              <a:lnSpc>
                <a:spcPct val="200000"/>
              </a:lnSpc>
            </a:pPr>
            <a:r>
              <a:rPr lang="en-US" dirty="0"/>
              <a:t>SUP and Team SUP in need of instructors and support staff</a:t>
            </a:r>
          </a:p>
          <a:p>
            <a:pPr>
              <a:lnSpc>
                <a:spcPct val="200000"/>
              </a:lnSpc>
            </a:pPr>
            <a:r>
              <a:rPr lang="en-US" dirty="0"/>
              <a:t>Water Reality in need of US Lifeguards</a:t>
            </a:r>
          </a:p>
          <a:p>
            <a:endParaRPr lang="en-US" dirty="0"/>
          </a:p>
        </p:txBody>
      </p:sp>
    </p:spTree>
    <p:extLst>
      <p:ext uri="{BB962C8B-B14F-4D97-AF65-F5344CB8AC3E}">
        <p14:creationId xmlns:p14="http://schemas.microsoft.com/office/powerpoint/2010/main" val="2282382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12B01-D8DD-4B36-B2D0-CC68A85EB596}"/>
              </a:ext>
            </a:extLst>
          </p:cNvPr>
          <p:cNvSpPr>
            <a:spLocks noGrp="1"/>
          </p:cNvSpPr>
          <p:nvPr>
            <p:ph type="title"/>
          </p:nvPr>
        </p:nvSpPr>
        <p:spPr/>
        <p:txBody>
          <a:bodyPr/>
          <a:lstStyle/>
          <a:p>
            <a:r>
              <a:rPr lang="en-US" dirty="0"/>
              <a:t>Looking forward - How can I help?</a:t>
            </a:r>
          </a:p>
        </p:txBody>
      </p:sp>
      <p:sp>
        <p:nvSpPr>
          <p:cNvPr id="3" name="Content Placeholder 2">
            <a:extLst>
              <a:ext uri="{FF2B5EF4-FFF2-40B4-BE49-F238E27FC236}">
                <a16:creationId xmlns:a16="http://schemas.microsoft.com/office/drawing/2014/main" id="{1510ED30-5547-43F5-826A-A9753EC6B223}"/>
              </a:ext>
            </a:extLst>
          </p:cNvPr>
          <p:cNvSpPr>
            <a:spLocks noGrp="1"/>
          </p:cNvSpPr>
          <p:nvPr>
            <p:ph idx="1"/>
          </p:nvPr>
        </p:nvSpPr>
        <p:spPr>
          <a:xfrm>
            <a:off x="1577008" y="1678485"/>
            <a:ext cx="9776792" cy="4351338"/>
          </a:xfrm>
        </p:spPr>
        <p:txBody>
          <a:bodyPr/>
          <a:lstStyle/>
          <a:p>
            <a:pPr>
              <a:lnSpc>
                <a:spcPct val="200000"/>
              </a:lnSpc>
            </a:pPr>
            <a:r>
              <a:rPr lang="en-US" dirty="0"/>
              <a:t>Volunteer/Sign up for Aquatics IST for 2019 WSJ</a:t>
            </a:r>
          </a:p>
          <a:p>
            <a:pPr>
              <a:lnSpc>
                <a:spcPct val="200000"/>
              </a:lnSpc>
            </a:pPr>
            <a:r>
              <a:rPr lang="en-US" dirty="0"/>
              <a:t>Promote/Recruit Aquatics Staff for 2019 WSJ</a:t>
            </a:r>
          </a:p>
          <a:p>
            <a:pPr>
              <a:lnSpc>
                <a:spcPct val="200000"/>
              </a:lnSpc>
            </a:pPr>
            <a:r>
              <a:rPr lang="en-US" dirty="0"/>
              <a:t>2021 </a:t>
            </a:r>
            <a:r>
              <a:rPr lang="en-US"/>
              <a:t>National Jamboree</a:t>
            </a:r>
            <a:endParaRPr lang="en-US" dirty="0"/>
          </a:p>
          <a:p>
            <a:pPr lvl="1">
              <a:lnSpc>
                <a:spcPct val="100000"/>
              </a:lnSpc>
            </a:pPr>
            <a:r>
              <a:rPr lang="en-US" dirty="0"/>
              <a:t>Looking for ideas on fresh aquatic activities or refreshing existing activities</a:t>
            </a:r>
          </a:p>
          <a:p>
            <a:pPr lvl="1">
              <a:lnSpc>
                <a:spcPct val="100000"/>
              </a:lnSpc>
            </a:pPr>
            <a:r>
              <a:rPr lang="en-US" dirty="0"/>
              <a:t>Promote/recruit staff</a:t>
            </a:r>
          </a:p>
          <a:p>
            <a:endParaRPr lang="en-US" dirty="0"/>
          </a:p>
        </p:txBody>
      </p:sp>
    </p:spTree>
    <p:extLst>
      <p:ext uri="{BB962C8B-B14F-4D97-AF65-F5344CB8AC3E}">
        <p14:creationId xmlns:p14="http://schemas.microsoft.com/office/powerpoint/2010/main" val="704451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0041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24725-F25C-4F70-968B-0D19979C9C0E}"/>
              </a:ext>
            </a:extLst>
          </p:cNvPr>
          <p:cNvSpPr>
            <a:spLocks noGrp="1"/>
          </p:cNvSpPr>
          <p:nvPr>
            <p:ph type="title"/>
          </p:nvPr>
        </p:nvSpPr>
        <p:spPr/>
        <p:txBody>
          <a:bodyPr/>
          <a:lstStyle/>
          <a:p>
            <a:r>
              <a:rPr lang="en-US" dirty="0"/>
              <a:t>What is the World Scout Jamboree?</a:t>
            </a:r>
          </a:p>
        </p:txBody>
      </p:sp>
      <p:sp>
        <p:nvSpPr>
          <p:cNvPr id="3" name="Content Placeholder 2">
            <a:extLst>
              <a:ext uri="{FF2B5EF4-FFF2-40B4-BE49-F238E27FC236}">
                <a16:creationId xmlns:a16="http://schemas.microsoft.com/office/drawing/2014/main" id="{C9CF4166-3FAC-490D-9553-420C0DC2B261}"/>
              </a:ext>
            </a:extLst>
          </p:cNvPr>
          <p:cNvSpPr>
            <a:spLocks noGrp="1"/>
          </p:cNvSpPr>
          <p:nvPr>
            <p:ph idx="1"/>
          </p:nvPr>
        </p:nvSpPr>
        <p:spPr/>
        <p:txBody>
          <a:bodyPr/>
          <a:lstStyle/>
          <a:p>
            <a:r>
              <a:rPr lang="en-US" dirty="0"/>
              <a:t>Brings together Scouts and Scouters from around the globe to experience:</a:t>
            </a:r>
          </a:p>
          <a:p>
            <a:pPr lvl="1">
              <a:lnSpc>
                <a:spcPct val="150000"/>
              </a:lnSpc>
            </a:pPr>
            <a:r>
              <a:rPr lang="en-US" dirty="0"/>
              <a:t>International scouting on a global scale</a:t>
            </a:r>
          </a:p>
          <a:p>
            <a:pPr lvl="1">
              <a:lnSpc>
                <a:spcPct val="150000"/>
              </a:lnSpc>
            </a:pPr>
            <a:r>
              <a:rPr lang="en-US" dirty="0"/>
              <a:t>New adventures, cultures and friendships</a:t>
            </a:r>
          </a:p>
          <a:p>
            <a:pPr lvl="1">
              <a:lnSpc>
                <a:spcPct val="150000"/>
              </a:lnSpc>
            </a:pPr>
            <a:r>
              <a:rPr lang="en-US" dirty="0"/>
              <a:t>Community service to share the goodwill of Scouts</a:t>
            </a:r>
          </a:p>
          <a:p>
            <a:pPr lvl="1">
              <a:lnSpc>
                <a:spcPct val="150000"/>
              </a:lnSpc>
            </a:pPr>
            <a:r>
              <a:rPr lang="en-US" dirty="0"/>
              <a:t>Discussions about global environmental sustainability</a:t>
            </a:r>
          </a:p>
        </p:txBody>
      </p:sp>
    </p:spTree>
    <p:extLst>
      <p:ext uri="{BB962C8B-B14F-4D97-AF65-F5344CB8AC3E}">
        <p14:creationId xmlns:p14="http://schemas.microsoft.com/office/powerpoint/2010/main" val="1839682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24725-F25C-4F70-968B-0D19979C9C0E}"/>
              </a:ext>
            </a:extLst>
          </p:cNvPr>
          <p:cNvSpPr>
            <a:spLocks noGrp="1"/>
          </p:cNvSpPr>
          <p:nvPr>
            <p:ph type="title"/>
          </p:nvPr>
        </p:nvSpPr>
        <p:spPr/>
        <p:txBody>
          <a:bodyPr/>
          <a:lstStyle/>
          <a:p>
            <a:r>
              <a:rPr lang="en-US" dirty="0"/>
              <a:t>How is the WSJ different that a NSJ?</a:t>
            </a:r>
          </a:p>
        </p:txBody>
      </p:sp>
      <p:sp>
        <p:nvSpPr>
          <p:cNvPr id="3" name="Content Placeholder 2">
            <a:extLst>
              <a:ext uri="{FF2B5EF4-FFF2-40B4-BE49-F238E27FC236}">
                <a16:creationId xmlns:a16="http://schemas.microsoft.com/office/drawing/2014/main" id="{C9CF4166-3FAC-490D-9553-420C0DC2B261}"/>
              </a:ext>
            </a:extLst>
          </p:cNvPr>
          <p:cNvSpPr>
            <a:spLocks noGrp="1"/>
          </p:cNvSpPr>
          <p:nvPr>
            <p:ph idx="1"/>
          </p:nvPr>
        </p:nvSpPr>
        <p:spPr/>
        <p:txBody>
          <a:bodyPr/>
          <a:lstStyle/>
          <a:p>
            <a:pPr>
              <a:spcBef>
                <a:spcPts val="1200"/>
              </a:spcBef>
            </a:pPr>
            <a:r>
              <a:rPr lang="en-US" dirty="0"/>
              <a:t>Nearly half of the participants are female</a:t>
            </a:r>
          </a:p>
          <a:p>
            <a:pPr>
              <a:spcBef>
                <a:spcPts val="1200"/>
              </a:spcBef>
            </a:pPr>
            <a:r>
              <a:rPr lang="en-US" dirty="0"/>
              <a:t>Focus is more on meeting people from different cultures and countries than doing high adventure activities</a:t>
            </a:r>
          </a:p>
          <a:p>
            <a:pPr>
              <a:spcBef>
                <a:spcPts val="1200"/>
              </a:spcBef>
            </a:pPr>
            <a:r>
              <a:rPr lang="en-US" dirty="0"/>
              <a:t>Plenty of opportunities will be available for Summit-style high adventure activities</a:t>
            </a:r>
          </a:p>
          <a:p>
            <a:pPr>
              <a:spcBef>
                <a:spcPts val="1200"/>
              </a:spcBef>
            </a:pPr>
            <a:r>
              <a:rPr lang="en-US" dirty="0"/>
              <a:t>Special programs available to learn about different cultures, sustainability, peace and community service</a:t>
            </a:r>
          </a:p>
          <a:p>
            <a:pPr>
              <a:spcBef>
                <a:spcPts val="1200"/>
              </a:spcBef>
            </a:pPr>
            <a:r>
              <a:rPr lang="en-US" dirty="0"/>
              <a:t>Cultural immersion and educational experience</a:t>
            </a:r>
          </a:p>
          <a:p>
            <a:pPr>
              <a:spcBef>
                <a:spcPts val="1200"/>
              </a:spcBef>
            </a:pPr>
            <a:endParaRPr lang="en-US" dirty="0"/>
          </a:p>
        </p:txBody>
      </p:sp>
    </p:spTree>
    <p:extLst>
      <p:ext uri="{BB962C8B-B14F-4D97-AF65-F5344CB8AC3E}">
        <p14:creationId xmlns:p14="http://schemas.microsoft.com/office/powerpoint/2010/main" val="1996262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24725-F25C-4F70-968B-0D19979C9C0E}"/>
              </a:ext>
            </a:extLst>
          </p:cNvPr>
          <p:cNvSpPr>
            <a:spLocks noGrp="1"/>
          </p:cNvSpPr>
          <p:nvPr>
            <p:ph type="title"/>
          </p:nvPr>
        </p:nvSpPr>
        <p:spPr/>
        <p:txBody>
          <a:bodyPr/>
          <a:lstStyle/>
          <a:p>
            <a:r>
              <a:rPr lang="en-US" dirty="0"/>
              <a:t>Why Go?</a:t>
            </a:r>
          </a:p>
        </p:txBody>
      </p:sp>
      <p:sp>
        <p:nvSpPr>
          <p:cNvPr id="3" name="Content Placeholder 2">
            <a:extLst>
              <a:ext uri="{FF2B5EF4-FFF2-40B4-BE49-F238E27FC236}">
                <a16:creationId xmlns:a16="http://schemas.microsoft.com/office/drawing/2014/main" id="{C9CF4166-3FAC-490D-9553-420C0DC2B261}"/>
              </a:ext>
            </a:extLst>
          </p:cNvPr>
          <p:cNvSpPr>
            <a:spLocks noGrp="1"/>
          </p:cNvSpPr>
          <p:nvPr>
            <p:ph idx="1"/>
          </p:nvPr>
        </p:nvSpPr>
        <p:spPr>
          <a:xfrm>
            <a:off x="838200" y="1757893"/>
            <a:ext cx="10515600" cy="4351338"/>
          </a:xfrm>
        </p:spPr>
        <p:txBody>
          <a:bodyPr>
            <a:normAutofit/>
          </a:bodyPr>
          <a:lstStyle/>
          <a:p>
            <a:r>
              <a:rPr lang="en-US" dirty="0"/>
              <a:t>A World Jamboree in the USA is a once-in-a-generation event. The 24th WSJ (held in 2019) will be the first held in North America in 36 years (1983, Alberta Canada) and the first in the United States in 52 years (1967, Idaho). It’s an opportunity for BSA scouts and scouters to get engaged with the global Scouting community. </a:t>
            </a:r>
          </a:p>
          <a:p>
            <a:r>
              <a:rPr lang="en-US" dirty="0"/>
              <a:t>While Scouting is a worldwide movement, the program is slightly different in each country based on their history, cultures and customs, but we are all united through the world brotherhood of Scouting. </a:t>
            </a:r>
          </a:p>
        </p:txBody>
      </p:sp>
    </p:spTree>
    <p:extLst>
      <p:ext uri="{BB962C8B-B14F-4D97-AF65-F5344CB8AC3E}">
        <p14:creationId xmlns:p14="http://schemas.microsoft.com/office/powerpoint/2010/main" val="398474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24725-F25C-4F70-968B-0D19979C9C0E}"/>
              </a:ext>
            </a:extLst>
          </p:cNvPr>
          <p:cNvSpPr>
            <a:spLocks noGrp="1"/>
          </p:cNvSpPr>
          <p:nvPr>
            <p:ph type="title"/>
          </p:nvPr>
        </p:nvSpPr>
        <p:spPr/>
        <p:txBody>
          <a:bodyPr/>
          <a:lstStyle/>
          <a:p>
            <a:r>
              <a:rPr lang="en-US" dirty="0"/>
              <a:t>What does it cost?</a:t>
            </a:r>
          </a:p>
        </p:txBody>
      </p:sp>
      <p:sp>
        <p:nvSpPr>
          <p:cNvPr id="3" name="Content Placeholder 2">
            <a:extLst>
              <a:ext uri="{FF2B5EF4-FFF2-40B4-BE49-F238E27FC236}">
                <a16:creationId xmlns:a16="http://schemas.microsoft.com/office/drawing/2014/main" id="{C9CF4166-3FAC-490D-9553-420C0DC2B261}"/>
              </a:ext>
            </a:extLst>
          </p:cNvPr>
          <p:cNvSpPr>
            <a:spLocks noGrp="1"/>
          </p:cNvSpPr>
          <p:nvPr>
            <p:ph idx="1"/>
          </p:nvPr>
        </p:nvSpPr>
        <p:spPr/>
        <p:txBody>
          <a:bodyPr>
            <a:normAutofit/>
          </a:bodyPr>
          <a:lstStyle/>
          <a:p>
            <a:r>
              <a:rPr lang="en-US" dirty="0"/>
              <a:t>Participants and Unit Leaders</a:t>
            </a:r>
          </a:p>
          <a:p>
            <a:pPr lvl="1"/>
            <a:r>
              <a:rPr lang="en-US" dirty="0"/>
              <a:t>This includes a SWAG package, as well as transportation for your unit to and from the WSJ site.</a:t>
            </a:r>
          </a:p>
          <a:p>
            <a:pPr lvl="1"/>
            <a:r>
              <a:rPr lang="en-US" dirty="0"/>
              <a:t>Northeast, Central, and Southern regions: $2,500</a:t>
            </a:r>
          </a:p>
          <a:p>
            <a:pPr lvl="1"/>
            <a:r>
              <a:rPr lang="en-US" dirty="0"/>
              <a:t>Western region: $2,800</a:t>
            </a:r>
          </a:p>
          <a:p>
            <a:r>
              <a:rPr lang="en-US" dirty="0"/>
              <a:t>International Service Team (IST, or Jamboree staff)</a:t>
            </a:r>
          </a:p>
          <a:p>
            <a:pPr lvl="1"/>
            <a:r>
              <a:rPr lang="en-US" dirty="0"/>
              <a:t>This includes an IST SWAG package but does not include transportation to the WSJ site.</a:t>
            </a:r>
          </a:p>
          <a:p>
            <a:pPr lvl="1"/>
            <a:r>
              <a:rPr lang="en-US" dirty="0"/>
              <a:t>All regions: $1,800</a:t>
            </a:r>
          </a:p>
        </p:txBody>
      </p:sp>
    </p:spTree>
    <p:extLst>
      <p:ext uri="{BB962C8B-B14F-4D97-AF65-F5344CB8AC3E}">
        <p14:creationId xmlns:p14="http://schemas.microsoft.com/office/powerpoint/2010/main" val="344314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A2773-7081-4113-9B6B-7D62B1A1A3EF}"/>
              </a:ext>
            </a:extLst>
          </p:cNvPr>
          <p:cNvSpPr>
            <a:spLocks noGrp="1"/>
          </p:cNvSpPr>
          <p:nvPr>
            <p:ph type="title"/>
          </p:nvPr>
        </p:nvSpPr>
        <p:spPr/>
        <p:txBody>
          <a:bodyPr>
            <a:normAutofit/>
          </a:bodyPr>
          <a:lstStyle/>
          <a:p>
            <a:r>
              <a:rPr lang="en-US" dirty="0"/>
              <a:t>IST</a:t>
            </a:r>
          </a:p>
        </p:txBody>
      </p:sp>
      <p:sp>
        <p:nvSpPr>
          <p:cNvPr id="3" name="Text Placeholder 2">
            <a:extLst>
              <a:ext uri="{FF2B5EF4-FFF2-40B4-BE49-F238E27FC236}">
                <a16:creationId xmlns:a16="http://schemas.microsoft.com/office/drawing/2014/main" id="{2820B0C6-4653-418D-ACC8-1A24D1C65FCA}"/>
              </a:ext>
            </a:extLst>
          </p:cNvPr>
          <p:cNvSpPr>
            <a:spLocks noGrp="1"/>
          </p:cNvSpPr>
          <p:nvPr>
            <p:ph type="body" idx="1"/>
          </p:nvPr>
        </p:nvSpPr>
        <p:spPr/>
        <p:txBody>
          <a:bodyPr/>
          <a:lstStyle/>
          <a:p>
            <a:r>
              <a:rPr lang="en-US" dirty="0"/>
              <a:t>(International Service Team or Jamboree Staff)</a:t>
            </a:r>
          </a:p>
        </p:txBody>
      </p:sp>
    </p:spTree>
    <p:extLst>
      <p:ext uri="{BB962C8B-B14F-4D97-AF65-F5344CB8AC3E}">
        <p14:creationId xmlns:p14="http://schemas.microsoft.com/office/powerpoint/2010/main" val="1951072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88262-C20B-4581-A8CB-10B95CFDE309}"/>
              </a:ext>
            </a:extLst>
          </p:cNvPr>
          <p:cNvSpPr>
            <a:spLocks noGrp="1"/>
          </p:cNvSpPr>
          <p:nvPr>
            <p:ph type="title"/>
          </p:nvPr>
        </p:nvSpPr>
        <p:spPr/>
        <p:txBody>
          <a:bodyPr/>
          <a:lstStyle/>
          <a:p>
            <a:r>
              <a:rPr lang="en-US" dirty="0">
                <a:latin typeface="Souses" panose="02000503000000020003" pitchFamily="50" charset="0"/>
              </a:rPr>
              <a:t>What will I do as a IST member?</a:t>
            </a:r>
          </a:p>
        </p:txBody>
      </p:sp>
      <p:sp>
        <p:nvSpPr>
          <p:cNvPr id="3" name="Content Placeholder 2">
            <a:extLst>
              <a:ext uri="{FF2B5EF4-FFF2-40B4-BE49-F238E27FC236}">
                <a16:creationId xmlns:a16="http://schemas.microsoft.com/office/drawing/2014/main" id="{4972016D-D582-45F0-922E-07BBAE5B5D39}"/>
              </a:ext>
            </a:extLst>
          </p:cNvPr>
          <p:cNvSpPr>
            <a:spLocks noGrp="1"/>
          </p:cNvSpPr>
          <p:nvPr>
            <p:ph idx="1"/>
          </p:nvPr>
        </p:nvSpPr>
        <p:spPr>
          <a:xfrm>
            <a:off x="935185" y="1825625"/>
            <a:ext cx="10740341" cy="4351338"/>
          </a:xfrm>
        </p:spPr>
        <p:txBody>
          <a:bodyPr/>
          <a:lstStyle/>
          <a:p>
            <a:r>
              <a:rPr lang="en-US" dirty="0"/>
              <a:t>IST “staff” the Jamboree</a:t>
            </a:r>
          </a:p>
          <a:p>
            <a:r>
              <a:rPr lang="en-US" dirty="0"/>
              <a:t>They are the heart and soul of Jamboree operations and services</a:t>
            </a:r>
          </a:p>
          <a:p>
            <a:r>
              <a:rPr lang="en-US" dirty="0"/>
              <a:t>Many roles available to serve</a:t>
            </a:r>
          </a:p>
          <a:p>
            <a:pPr lvl="1"/>
            <a:r>
              <a:rPr lang="en-US" dirty="0"/>
              <a:t>Security, food preparation, program staff, first aid, reception, registration and many others.</a:t>
            </a:r>
          </a:p>
          <a:p>
            <a:r>
              <a:rPr lang="en-US" dirty="0"/>
              <a:t>Work alongside staff from other countries</a:t>
            </a:r>
          </a:p>
          <a:p>
            <a:r>
              <a:rPr lang="en-US" dirty="0"/>
              <a:t>IST have their own camp and dining hall</a:t>
            </a:r>
          </a:p>
          <a:p>
            <a:r>
              <a:rPr lang="en-US" dirty="0"/>
              <a:t>Time provided to “enjoy” the Jamboree</a:t>
            </a:r>
          </a:p>
          <a:p>
            <a:pPr lvl="1"/>
            <a:endParaRPr lang="en-US" dirty="0"/>
          </a:p>
        </p:txBody>
      </p:sp>
    </p:spTree>
    <p:extLst>
      <p:ext uri="{BB962C8B-B14F-4D97-AF65-F5344CB8AC3E}">
        <p14:creationId xmlns:p14="http://schemas.microsoft.com/office/powerpoint/2010/main" val="3802612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88262-C20B-4581-A8CB-10B95CFDE309}"/>
              </a:ext>
            </a:extLst>
          </p:cNvPr>
          <p:cNvSpPr>
            <a:spLocks noGrp="1"/>
          </p:cNvSpPr>
          <p:nvPr>
            <p:ph type="title"/>
          </p:nvPr>
        </p:nvSpPr>
        <p:spPr/>
        <p:txBody>
          <a:bodyPr/>
          <a:lstStyle/>
          <a:p>
            <a:r>
              <a:rPr lang="en-US" dirty="0">
                <a:latin typeface="Souses" panose="02000503000000020003" pitchFamily="50" charset="0"/>
              </a:rPr>
              <a:t>IST members</a:t>
            </a:r>
          </a:p>
        </p:txBody>
      </p:sp>
      <p:sp>
        <p:nvSpPr>
          <p:cNvPr id="3" name="Content Placeholder 2">
            <a:extLst>
              <a:ext uri="{FF2B5EF4-FFF2-40B4-BE49-F238E27FC236}">
                <a16:creationId xmlns:a16="http://schemas.microsoft.com/office/drawing/2014/main" id="{4972016D-D582-45F0-922E-07BBAE5B5D39}"/>
              </a:ext>
            </a:extLst>
          </p:cNvPr>
          <p:cNvSpPr>
            <a:spLocks noGrp="1"/>
          </p:cNvSpPr>
          <p:nvPr>
            <p:ph idx="1"/>
          </p:nvPr>
        </p:nvSpPr>
        <p:spPr>
          <a:xfrm>
            <a:off x="935185" y="1825625"/>
            <a:ext cx="10740341" cy="4351338"/>
          </a:xfrm>
        </p:spPr>
        <p:txBody>
          <a:bodyPr>
            <a:normAutofit/>
          </a:bodyPr>
          <a:lstStyle/>
          <a:p>
            <a:r>
              <a:rPr lang="en-US" dirty="0"/>
              <a:t>IST will receive</a:t>
            </a:r>
          </a:p>
          <a:p>
            <a:pPr lvl="1"/>
            <a:r>
              <a:rPr lang="en-US" dirty="0"/>
              <a:t>4 person wall tents and cots</a:t>
            </a:r>
          </a:p>
          <a:p>
            <a:pPr lvl="1"/>
            <a:r>
              <a:rPr lang="en-US" dirty="0"/>
              <a:t>Eat in the staff dining hall for breakfast and dinner</a:t>
            </a:r>
          </a:p>
          <a:p>
            <a:pPr lvl="1"/>
            <a:r>
              <a:rPr lang="en-US" dirty="0"/>
              <a:t>Lunches are portable and do not require cooking</a:t>
            </a:r>
          </a:p>
          <a:p>
            <a:r>
              <a:rPr lang="en-US" dirty="0"/>
              <a:t>IST fee does not include transportation and travel related expenses</a:t>
            </a:r>
          </a:p>
          <a:p>
            <a:r>
              <a:rPr lang="en-US" dirty="0"/>
              <a:t>Each IST member is responsible for their travel to/from the Jamboree Site</a:t>
            </a:r>
          </a:p>
          <a:p>
            <a:r>
              <a:rPr lang="en-US" dirty="0"/>
              <a:t>Apply at:  </a:t>
            </a:r>
            <a:r>
              <a:rPr lang="en-US" dirty="0">
                <a:solidFill>
                  <a:srgbClr val="623092"/>
                </a:solidFill>
              </a:rPr>
              <a:t>https://wsj2019.us/apply</a:t>
            </a:r>
          </a:p>
        </p:txBody>
      </p:sp>
    </p:spTree>
    <p:extLst>
      <p:ext uri="{BB962C8B-B14F-4D97-AF65-F5344CB8AC3E}">
        <p14:creationId xmlns:p14="http://schemas.microsoft.com/office/powerpoint/2010/main" val="3095974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orld Scout Jamboree">
  <a:themeElements>
    <a:clrScheme name="World Scout Jambore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WSJ">
      <a:majorFont>
        <a:latin typeface="Souses"/>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4th World Scout Jamboree template" id="{50FDF91F-B6A3-4C48-85C0-8EC880CECD94}" vid="{1646EE76-D8ED-4E48-B907-F0F521926458}"/>
    </a:ext>
  </a:extLst>
</a:theme>
</file>

<file path=ppt/theme/theme2.xml><?xml version="1.0" encoding="utf-8"?>
<a:theme xmlns:a="http://schemas.openxmlformats.org/drawingml/2006/main" name="Program Pilla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24th World Scout Jamboree template</Template>
  <TotalTime>1146</TotalTime>
  <Words>1364</Words>
  <Application>Microsoft Office PowerPoint</Application>
  <PresentationFormat>Widescreen</PresentationFormat>
  <Paragraphs>188</Paragraphs>
  <Slides>28</Slides>
  <Notes>23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28</vt:i4>
      </vt:variant>
    </vt:vector>
  </HeadingPairs>
  <TitlesOfParts>
    <vt:vector size="35" baseType="lpstr">
      <vt:lpstr>Arial</vt:lpstr>
      <vt:lpstr>Calibri</vt:lpstr>
      <vt:lpstr>Souses</vt:lpstr>
      <vt:lpstr>Trueno</vt:lpstr>
      <vt:lpstr>Verdana</vt:lpstr>
      <vt:lpstr>World Scout Jamboree</vt:lpstr>
      <vt:lpstr>Program Pillar</vt:lpstr>
      <vt:lpstr>2019 World Scout Jamboree Aquatics</vt:lpstr>
      <vt:lpstr>What is the World Scout Jamboree?</vt:lpstr>
      <vt:lpstr>What is the World Scout Jamboree?</vt:lpstr>
      <vt:lpstr>How is the WSJ different that a NSJ?</vt:lpstr>
      <vt:lpstr>Why Go?</vt:lpstr>
      <vt:lpstr>What does it cost?</vt:lpstr>
      <vt:lpstr>IST</vt:lpstr>
      <vt:lpstr>What will I do as a IST member?</vt:lpstr>
      <vt:lpstr>IST members</vt:lpstr>
      <vt:lpstr>Aquatics!</vt:lpstr>
      <vt:lpstr>Aquatics Program Offerings – 2019 WSJ</vt:lpstr>
      <vt:lpstr>Kayaking</vt:lpstr>
      <vt:lpstr>Kayaking</vt:lpstr>
      <vt:lpstr>Scuba</vt:lpstr>
      <vt:lpstr>Scuba</vt:lpstr>
      <vt:lpstr>Stand Up Paddleboarding</vt:lpstr>
      <vt:lpstr>Stand Up Paddleboarding (SUP)</vt:lpstr>
      <vt:lpstr>New – Team SUP</vt:lpstr>
      <vt:lpstr>Team SUP</vt:lpstr>
      <vt:lpstr>Water Reality</vt:lpstr>
      <vt:lpstr>Water Reality/Water Obstacle Course</vt:lpstr>
      <vt:lpstr>Anticipated Participation in Activities</vt:lpstr>
      <vt:lpstr>IST Demographics</vt:lpstr>
      <vt:lpstr>Aquatics IST Demographics</vt:lpstr>
      <vt:lpstr>Aquatics IST Demographics</vt:lpstr>
      <vt:lpstr>Aquatics IST Needs</vt:lpstr>
      <vt:lpstr>Looking forward - How can I help?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24th  World Scout Jamboree</dc:title>
  <dc:creator>Joey Quick</dc:creator>
  <cp:lastModifiedBy>Robert Kolb</cp:lastModifiedBy>
  <cp:revision>91</cp:revision>
  <cp:lastPrinted>2017-05-09T15:58:04Z</cp:lastPrinted>
  <dcterms:created xsi:type="dcterms:W3CDTF">2017-05-30T14:59:13Z</dcterms:created>
  <dcterms:modified xsi:type="dcterms:W3CDTF">2018-10-18T13:47:21Z</dcterms:modified>
</cp:coreProperties>
</file>